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9"/>
  </p:notesMasterIdLst>
  <p:handoutMasterIdLst>
    <p:handoutMasterId r:id="rId10"/>
  </p:handoutMasterIdLst>
  <p:sldIdLst>
    <p:sldId id="305" r:id="rId5"/>
    <p:sldId id="301" r:id="rId6"/>
    <p:sldId id="307" r:id="rId7"/>
    <p:sldId id="308" r:id="rId8"/>
  </p:sldIdLst>
  <p:sldSz cx="7315200" cy="4572000"/>
  <p:notesSz cx="3822700" cy="5651500"/>
  <p:defaultTextStyle>
    <a:defPPr>
      <a:defRPr lang="en-US"/>
    </a:defPPr>
    <a:lvl1pPr marL="0" algn="l" defTabSz="679216" rtl="0" eaLnBrk="1" latinLnBrk="0" hangingPunct="1">
      <a:defRPr sz="1337" kern="1200">
        <a:solidFill>
          <a:schemeClr val="tx1"/>
        </a:solidFill>
        <a:latin typeface="+mn-lt"/>
        <a:ea typeface="+mn-ea"/>
        <a:cs typeface="+mn-cs"/>
      </a:defRPr>
    </a:lvl1pPr>
    <a:lvl2pPr marL="339608" algn="l" defTabSz="679216" rtl="0" eaLnBrk="1" latinLnBrk="0" hangingPunct="1">
      <a:defRPr sz="1337" kern="1200">
        <a:solidFill>
          <a:schemeClr val="tx1"/>
        </a:solidFill>
        <a:latin typeface="+mn-lt"/>
        <a:ea typeface="+mn-ea"/>
        <a:cs typeface="+mn-cs"/>
      </a:defRPr>
    </a:lvl2pPr>
    <a:lvl3pPr marL="679216" algn="l" defTabSz="679216" rtl="0" eaLnBrk="1" latinLnBrk="0" hangingPunct="1">
      <a:defRPr sz="1337" kern="1200">
        <a:solidFill>
          <a:schemeClr val="tx1"/>
        </a:solidFill>
        <a:latin typeface="+mn-lt"/>
        <a:ea typeface="+mn-ea"/>
        <a:cs typeface="+mn-cs"/>
      </a:defRPr>
    </a:lvl3pPr>
    <a:lvl4pPr marL="1018824" algn="l" defTabSz="679216" rtl="0" eaLnBrk="1" latinLnBrk="0" hangingPunct="1">
      <a:defRPr sz="1337" kern="1200">
        <a:solidFill>
          <a:schemeClr val="tx1"/>
        </a:solidFill>
        <a:latin typeface="+mn-lt"/>
        <a:ea typeface="+mn-ea"/>
        <a:cs typeface="+mn-cs"/>
      </a:defRPr>
    </a:lvl4pPr>
    <a:lvl5pPr marL="1358433" algn="l" defTabSz="679216" rtl="0" eaLnBrk="1" latinLnBrk="0" hangingPunct="1">
      <a:defRPr sz="1337" kern="1200">
        <a:solidFill>
          <a:schemeClr val="tx1"/>
        </a:solidFill>
        <a:latin typeface="+mn-lt"/>
        <a:ea typeface="+mn-ea"/>
        <a:cs typeface="+mn-cs"/>
      </a:defRPr>
    </a:lvl5pPr>
    <a:lvl6pPr marL="1698041" algn="l" defTabSz="679216" rtl="0" eaLnBrk="1" latinLnBrk="0" hangingPunct="1">
      <a:defRPr sz="1337" kern="1200">
        <a:solidFill>
          <a:schemeClr val="tx1"/>
        </a:solidFill>
        <a:latin typeface="+mn-lt"/>
        <a:ea typeface="+mn-ea"/>
        <a:cs typeface="+mn-cs"/>
      </a:defRPr>
    </a:lvl6pPr>
    <a:lvl7pPr marL="2037649" algn="l" defTabSz="679216" rtl="0" eaLnBrk="1" latinLnBrk="0" hangingPunct="1">
      <a:defRPr sz="1337" kern="1200">
        <a:solidFill>
          <a:schemeClr val="tx1"/>
        </a:solidFill>
        <a:latin typeface="+mn-lt"/>
        <a:ea typeface="+mn-ea"/>
        <a:cs typeface="+mn-cs"/>
      </a:defRPr>
    </a:lvl7pPr>
    <a:lvl8pPr marL="2377257" algn="l" defTabSz="679216" rtl="0" eaLnBrk="1" latinLnBrk="0" hangingPunct="1">
      <a:defRPr sz="1337" kern="1200">
        <a:solidFill>
          <a:schemeClr val="tx1"/>
        </a:solidFill>
        <a:latin typeface="+mn-lt"/>
        <a:ea typeface="+mn-ea"/>
        <a:cs typeface="+mn-cs"/>
      </a:defRPr>
    </a:lvl8pPr>
    <a:lvl9pPr marL="2716865" algn="l" defTabSz="679216" rtl="0" eaLnBrk="1" latinLnBrk="0" hangingPunct="1">
      <a:defRPr sz="1337"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F4FBA0D-8A78-4322-B554-0EB1A2DF06E3}">
          <p14:sldIdLst>
            <p14:sldId id="305"/>
            <p14:sldId id="301"/>
            <p14:sldId id="307"/>
            <p14:sldId id="30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5171" autoAdjust="0"/>
  </p:normalViewPr>
  <p:slideViewPr>
    <p:cSldViewPr snapToGrid="0">
      <p:cViewPr varScale="1">
        <p:scale>
          <a:sx n="110" d="100"/>
          <a:sy n="110" d="100"/>
        </p:scale>
        <p:origin x="108" y="63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3158"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64A37DB-26F9-25F0-3094-C9860E38A10C}"/>
              </a:ext>
            </a:extLst>
          </p:cNvPr>
          <p:cNvSpPr>
            <a:spLocks noGrp="1"/>
          </p:cNvSpPr>
          <p:nvPr>
            <p:ph type="hdr" sz="quarter"/>
          </p:nvPr>
        </p:nvSpPr>
        <p:spPr>
          <a:xfrm>
            <a:off x="1" y="1"/>
            <a:ext cx="1656446" cy="283346"/>
          </a:xfrm>
          <a:prstGeom prst="rect">
            <a:avLst/>
          </a:prstGeom>
        </p:spPr>
        <p:txBody>
          <a:bodyPr vert="horz" lIns="53030" tIns="26515" rIns="53030" bIns="26515" rtlCol="0"/>
          <a:lstStyle>
            <a:lvl1pPr algn="l">
              <a:defRPr sz="700"/>
            </a:lvl1pPr>
          </a:lstStyle>
          <a:p>
            <a:endParaRPr lang="en-US"/>
          </a:p>
        </p:txBody>
      </p:sp>
      <p:sp>
        <p:nvSpPr>
          <p:cNvPr id="3" name="Date Placeholder 2">
            <a:extLst>
              <a:ext uri="{FF2B5EF4-FFF2-40B4-BE49-F238E27FC236}">
                <a16:creationId xmlns:a16="http://schemas.microsoft.com/office/drawing/2014/main" id="{0DE3A489-846F-D5DD-5D66-DC853496D17D}"/>
              </a:ext>
            </a:extLst>
          </p:cNvPr>
          <p:cNvSpPr>
            <a:spLocks noGrp="1"/>
          </p:cNvSpPr>
          <p:nvPr>
            <p:ph type="dt" sz="quarter" idx="1"/>
          </p:nvPr>
        </p:nvSpPr>
        <p:spPr>
          <a:xfrm>
            <a:off x="2165391" y="1"/>
            <a:ext cx="1656446" cy="283346"/>
          </a:xfrm>
          <a:prstGeom prst="rect">
            <a:avLst/>
          </a:prstGeom>
        </p:spPr>
        <p:txBody>
          <a:bodyPr vert="horz" lIns="53030" tIns="26515" rIns="53030" bIns="26515" rtlCol="0"/>
          <a:lstStyle>
            <a:lvl1pPr algn="r">
              <a:defRPr sz="700"/>
            </a:lvl1pPr>
          </a:lstStyle>
          <a:p>
            <a:fld id="{DBE5490A-0A27-4A9F-9D09-A1954E1187D0}" type="datetimeFigureOut">
              <a:rPr lang="en-US" smtClean="0"/>
              <a:t>3/13/2023</a:t>
            </a:fld>
            <a:endParaRPr lang="en-US"/>
          </a:p>
        </p:txBody>
      </p:sp>
      <p:sp>
        <p:nvSpPr>
          <p:cNvPr id="4" name="Footer Placeholder 3">
            <a:extLst>
              <a:ext uri="{FF2B5EF4-FFF2-40B4-BE49-F238E27FC236}">
                <a16:creationId xmlns:a16="http://schemas.microsoft.com/office/drawing/2014/main" id="{28599EAB-28D0-7202-62B1-681F37FE7CAD}"/>
              </a:ext>
            </a:extLst>
          </p:cNvPr>
          <p:cNvSpPr>
            <a:spLocks noGrp="1"/>
          </p:cNvSpPr>
          <p:nvPr>
            <p:ph type="ftr" sz="quarter" idx="2"/>
          </p:nvPr>
        </p:nvSpPr>
        <p:spPr>
          <a:xfrm>
            <a:off x="1" y="5368154"/>
            <a:ext cx="1656446" cy="283346"/>
          </a:xfrm>
          <a:prstGeom prst="rect">
            <a:avLst/>
          </a:prstGeom>
        </p:spPr>
        <p:txBody>
          <a:bodyPr vert="horz" lIns="53030" tIns="26515" rIns="53030" bIns="26515" rtlCol="0" anchor="b"/>
          <a:lstStyle>
            <a:lvl1pPr algn="l">
              <a:defRPr sz="700"/>
            </a:lvl1pPr>
          </a:lstStyle>
          <a:p>
            <a:endParaRPr lang="en-US"/>
          </a:p>
        </p:txBody>
      </p:sp>
      <p:sp>
        <p:nvSpPr>
          <p:cNvPr id="5" name="Slide Number Placeholder 4">
            <a:extLst>
              <a:ext uri="{FF2B5EF4-FFF2-40B4-BE49-F238E27FC236}">
                <a16:creationId xmlns:a16="http://schemas.microsoft.com/office/drawing/2014/main" id="{B1E6F34C-957E-9728-AD36-829DDFA3D117}"/>
              </a:ext>
            </a:extLst>
          </p:cNvPr>
          <p:cNvSpPr>
            <a:spLocks noGrp="1"/>
          </p:cNvSpPr>
          <p:nvPr>
            <p:ph type="sldNum" sz="quarter" idx="3"/>
          </p:nvPr>
        </p:nvSpPr>
        <p:spPr>
          <a:xfrm>
            <a:off x="2165391" y="5368154"/>
            <a:ext cx="1656446" cy="283346"/>
          </a:xfrm>
          <a:prstGeom prst="rect">
            <a:avLst/>
          </a:prstGeom>
        </p:spPr>
        <p:txBody>
          <a:bodyPr vert="horz" lIns="53030" tIns="26515" rIns="53030" bIns="26515" rtlCol="0" anchor="b"/>
          <a:lstStyle>
            <a:lvl1pPr algn="r">
              <a:defRPr sz="700"/>
            </a:lvl1pPr>
          </a:lstStyle>
          <a:p>
            <a:fld id="{AC095F8F-3C99-4341-A582-FC747F0213E5}" type="slidenum">
              <a:rPr lang="en-US" smtClean="0"/>
              <a:t>‹#›</a:t>
            </a:fld>
            <a:endParaRPr lang="en-US"/>
          </a:p>
        </p:txBody>
      </p:sp>
    </p:spTree>
    <p:extLst>
      <p:ext uri="{BB962C8B-B14F-4D97-AF65-F5344CB8AC3E}">
        <p14:creationId xmlns:p14="http://schemas.microsoft.com/office/powerpoint/2010/main" val="10336884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656503" cy="283557"/>
          </a:xfrm>
          <a:prstGeom prst="rect">
            <a:avLst/>
          </a:prstGeom>
        </p:spPr>
        <p:txBody>
          <a:bodyPr vert="horz" lIns="54123" tIns="27061" rIns="54123" bIns="27061" rtlCol="0"/>
          <a:lstStyle>
            <a:lvl1pPr algn="l">
              <a:defRPr sz="700"/>
            </a:lvl1pPr>
          </a:lstStyle>
          <a:p>
            <a:endParaRPr lang="en-US"/>
          </a:p>
        </p:txBody>
      </p:sp>
      <p:sp>
        <p:nvSpPr>
          <p:cNvPr id="3" name="Date Placeholder 2"/>
          <p:cNvSpPr>
            <a:spLocks noGrp="1"/>
          </p:cNvSpPr>
          <p:nvPr>
            <p:ph type="dt" idx="1"/>
          </p:nvPr>
        </p:nvSpPr>
        <p:spPr>
          <a:xfrm>
            <a:off x="2165313" y="0"/>
            <a:ext cx="1656503" cy="283557"/>
          </a:xfrm>
          <a:prstGeom prst="rect">
            <a:avLst/>
          </a:prstGeom>
        </p:spPr>
        <p:txBody>
          <a:bodyPr vert="horz" lIns="54123" tIns="27061" rIns="54123" bIns="27061" rtlCol="0"/>
          <a:lstStyle>
            <a:lvl1pPr algn="r">
              <a:defRPr sz="700"/>
            </a:lvl1pPr>
          </a:lstStyle>
          <a:p>
            <a:fld id="{99A94A03-F76D-421E-8D85-1653C366F81D}" type="datetimeFigureOut">
              <a:rPr lang="en-US" smtClean="0"/>
              <a:t>3/13/2023</a:t>
            </a:fld>
            <a:endParaRPr lang="en-US"/>
          </a:p>
        </p:txBody>
      </p:sp>
      <p:sp>
        <p:nvSpPr>
          <p:cNvPr id="4" name="Slide Image Placeholder 3"/>
          <p:cNvSpPr>
            <a:spLocks noGrp="1" noRot="1" noChangeAspect="1"/>
          </p:cNvSpPr>
          <p:nvPr>
            <p:ph type="sldImg" idx="2"/>
          </p:nvPr>
        </p:nvSpPr>
        <p:spPr>
          <a:xfrm>
            <a:off x="387350" y="706438"/>
            <a:ext cx="3048000" cy="1906587"/>
          </a:xfrm>
          <a:prstGeom prst="rect">
            <a:avLst/>
          </a:prstGeom>
          <a:noFill/>
          <a:ln w="12700">
            <a:solidFill>
              <a:prstClr val="black"/>
            </a:solidFill>
          </a:ln>
        </p:spPr>
        <p:txBody>
          <a:bodyPr vert="horz" lIns="54123" tIns="27061" rIns="54123" bIns="27061" rtlCol="0" anchor="ctr"/>
          <a:lstStyle/>
          <a:p>
            <a:endParaRPr lang="en-US"/>
          </a:p>
        </p:txBody>
      </p:sp>
      <p:sp>
        <p:nvSpPr>
          <p:cNvPr id="5" name="Notes Placeholder 4"/>
          <p:cNvSpPr>
            <a:spLocks noGrp="1"/>
          </p:cNvSpPr>
          <p:nvPr>
            <p:ph type="body" sz="quarter" idx="3"/>
          </p:nvPr>
        </p:nvSpPr>
        <p:spPr>
          <a:xfrm>
            <a:off x="382270" y="2719784"/>
            <a:ext cx="3058160" cy="2225278"/>
          </a:xfrm>
          <a:prstGeom prst="rect">
            <a:avLst/>
          </a:prstGeom>
        </p:spPr>
        <p:txBody>
          <a:bodyPr vert="horz" lIns="54123" tIns="27061" rIns="54123" bIns="2706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5367945"/>
            <a:ext cx="1656503" cy="283556"/>
          </a:xfrm>
          <a:prstGeom prst="rect">
            <a:avLst/>
          </a:prstGeom>
        </p:spPr>
        <p:txBody>
          <a:bodyPr vert="horz" lIns="54123" tIns="27061" rIns="54123" bIns="27061" rtlCol="0" anchor="b"/>
          <a:lstStyle>
            <a:lvl1pPr algn="l">
              <a:defRPr sz="700"/>
            </a:lvl1pPr>
          </a:lstStyle>
          <a:p>
            <a:endParaRPr lang="en-US"/>
          </a:p>
        </p:txBody>
      </p:sp>
      <p:sp>
        <p:nvSpPr>
          <p:cNvPr id="7" name="Slide Number Placeholder 6"/>
          <p:cNvSpPr>
            <a:spLocks noGrp="1"/>
          </p:cNvSpPr>
          <p:nvPr>
            <p:ph type="sldNum" sz="quarter" idx="5"/>
          </p:nvPr>
        </p:nvSpPr>
        <p:spPr>
          <a:xfrm>
            <a:off x="2165313" y="5367945"/>
            <a:ext cx="1656503" cy="283556"/>
          </a:xfrm>
          <a:prstGeom prst="rect">
            <a:avLst/>
          </a:prstGeom>
        </p:spPr>
        <p:txBody>
          <a:bodyPr vert="horz" lIns="54123" tIns="27061" rIns="54123" bIns="27061" rtlCol="0" anchor="b"/>
          <a:lstStyle>
            <a:lvl1pPr algn="r">
              <a:defRPr sz="700"/>
            </a:lvl1pPr>
          </a:lstStyle>
          <a:p>
            <a:fld id="{0138900C-C56A-4AFD-95E8-50A6719E6FC9}" type="slidenum">
              <a:rPr lang="en-US" smtClean="0"/>
              <a:t>‹#›</a:t>
            </a:fld>
            <a:endParaRPr lang="en-US"/>
          </a:p>
        </p:txBody>
      </p:sp>
    </p:spTree>
    <p:extLst>
      <p:ext uri="{BB962C8B-B14F-4D97-AF65-F5344CB8AC3E}">
        <p14:creationId xmlns:p14="http://schemas.microsoft.com/office/powerpoint/2010/main" val="3802998640"/>
      </p:ext>
    </p:extLst>
  </p:cSld>
  <p:clrMap bg1="lt1" tx1="dk1" bg2="lt2" tx2="dk2" accent1="accent1" accent2="accent2" accent3="accent3" accent4="accent4" accent5="accent5" accent6="accent6" hlink="hlink" folHlink="folHlink"/>
  <p:notesStyle>
    <a:lvl1pPr marL="0" algn="l" defTabSz="679216" rtl="0" eaLnBrk="1" latinLnBrk="0" hangingPunct="1">
      <a:defRPr sz="891" kern="1200">
        <a:solidFill>
          <a:schemeClr val="tx1"/>
        </a:solidFill>
        <a:latin typeface="+mn-lt"/>
        <a:ea typeface="+mn-ea"/>
        <a:cs typeface="+mn-cs"/>
      </a:defRPr>
    </a:lvl1pPr>
    <a:lvl2pPr marL="339608" algn="l" defTabSz="679216" rtl="0" eaLnBrk="1" latinLnBrk="0" hangingPunct="1">
      <a:defRPr sz="891" kern="1200">
        <a:solidFill>
          <a:schemeClr val="tx1"/>
        </a:solidFill>
        <a:latin typeface="+mn-lt"/>
        <a:ea typeface="+mn-ea"/>
        <a:cs typeface="+mn-cs"/>
      </a:defRPr>
    </a:lvl2pPr>
    <a:lvl3pPr marL="679216" algn="l" defTabSz="679216" rtl="0" eaLnBrk="1" latinLnBrk="0" hangingPunct="1">
      <a:defRPr sz="891" kern="1200">
        <a:solidFill>
          <a:schemeClr val="tx1"/>
        </a:solidFill>
        <a:latin typeface="+mn-lt"/>
        <a:ea typeface="+mn-ea"/>
        <a:cs typeface="+mn-cs"/>
      </a:defRPr>
    </a:lvl3pPr>
    <a:lvl4pPr marL="1018824" algn="l" defTabSz="679216" rtl="0" eaLnBrk="1" latinLnBrk="0" hangingPunct="1">
      <a:defRPr sz="891" kern="1200">
        <a:solidFill>
          <a:schemeClr val="tx1"/>
        </a:solidFill>
        <a:latin typeface="+mn-lt"/>
        <a:ea typeface="+mn-ea"/>
        <a:cs typeface="+mn-cs"/>
      </a:defRPr>
    </a:lvl4pPr>
    <a:lvl5pPr marL="1358433" algn="l" defTabSz="679216" rtl="0" eaLnBrk="1" latinLnBrk="0" hangingPunct="1">
      <a:defRPr sz="891" kern="1200">
        <a:solidFill>
          <a:schemeClr val="tx1"/>
        </a:solidFill>
        <a:latin typeface="+mn-lt"/>
        <a:ea typeface="+mn-ea"/>
        <a:cs typeface="+mn-cs"/>
      </a:defRPr>
    </a:lvl5pPr>
    <a:lvl6pPr marL="1698041" algn="l" defTabSz="679216" rtl="0" eaLnBrk="1" latinLnBrk="0" hangingPunct="1">
      <a:defRPr sz="891" kern="1200">
        <a:solidFill>
          <a:schemeClr val="tx1"/>
        </a:solidFill>
        <a:latin typeface="+mn-lt"/>
        <a:ea typeface="+mn-ea"/>
        <a:cs typeface="+mn-cs"/>
      </a:defRPr>
    </a:lvl6pPr>
    <a:lvl7pPr marL="2037649" algn="l" defTabSz="679216" rtl="0" eaLnBrk="1" latinLnBrk="0" hangingPunct="1">
      <a:defRPr sz="891" kern="1200">
        <a:solidFill>
          <a:schemeClr val="tx1"/>
        </a:solidFill>
        <a:latin typeface="+mn-lt"/>
        <a:ea typeface="+mn-ea"/>
        <a:cs typeface="+mn-cs"/>
      </a:defRPr>
    </a:lvl7pPr>
    <a:lvl8pPr marL="2377257" algn="l" defTabSz="679216" rtl="0" eaLnBrk="1" latinLnBrk="0" hangingPunct="1">
      <a:defRPr sz="891" kern="1200">
        <a:solidFill>
          <a:schemeClr val="tx1"/>
        </a:solidFill>
        <a:latin typeface="+mn-lt"/>
        <a:ea typeface="+mn-ea"/>
        <a:cs typeface="+mn-cs"/>
      </a:defRPr>
    </a:lvl8pPr>
    <a:lvl9pPr marL="2716865" algn="l" defTabSz="679216" rtl="0" eaLnBrk="1" latinLnBrk="0" hangingPunct="1">
      <a:defRPr sz="8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AC-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5065E-7882-C0AA-6569-03AF7FE945A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E22ED320-0106-8803-BC9E-96F47773DED7}"/>
              </a:ext>
            </a:extLst>
          </p:cNvPr>
          <p:cNvSpPr>
            <a:spLocks noGrp="1"/>
          </p:cNvSpPr>
          <p:nvPr>
            <p:ph type="sldNum" sz="quarter" idx="10"/>
          </p:nvPr>
        </p:nvSpPr>
        <p:spPr/>
        <p:txBody>
          <a:bodyPr/>
          <a:lstStyle/>
          <a:p>
            <a:fld id="{01F288AE-1A0B-479E-AB32-116F4187E394}" type="slidenum">
              <a:rPr lang="en-US" smtClean="0"/>
              <a:pPr/>
              <a:t>‹#›</a:t>
            </a:fld>
            <a:endParaRPr lang="en-US"/>
          </a:p>
        </p:txBody>
      </p:sp>
      <p:sp>
        <p:nvSpPr>
          <p:cNvPr id="5" name="Subtitle 2">
            <a:extLst>
              <a:ext uri="{FF2B5EF4-FFF2-40B4-BE49-F238E27FC236}">
                <a16:creationId xmlns:a16="http://schemas.microsoft.com/office/drawing/2014/main" id="{60B4CBA0-5F69-A364-95FA-270316F00D9E}"/>
              </a:ext>
            </a:extLst>
          </p:cNvPr>
          <p:cNvSpPr>
            <a:spLocks noGrp="1"/>
          </p:cNvSpPr>
          <p:nvPr>
            <p:ph type="subTitle" idx="1"/>
          </p:nvPr>
        </p:nvSpPr>
        <p:spPr>
          <a:xfrm>
            <a:off x="708897" y="3205115"/>
            <a:ext cx="5844618" cy="909686"/>
          </a:xfrm>
          <a:prstGeom prst="rect">
            <a:avLst/>
          </a:prstGeom>
        </p:spPr>
        <p:txBody>
          <a:bodyPr/>
          <a:lstStyle>
            <a:lvl1pPr marL="0" indent="0" algn="ctr">
              <a:buNone/>
              <a:defRPr sz="2000" b="1" i="0">
                <a:effectLst>
                  <a:outerShdw blurRad="38100" dist="38100" dir="2700000" algn="tl">
                    <a:srgbClr val="000000">
                      <a:alpha val="43137"/>
                    </a:srgbClr>
                  </a:outerShdw>
                </a:effectLst>
              </a:defRPr>
            </a:lvl1pPr>
            <a:lvl2pPr marL="228611" indent="0" algn="ctr">
              <a:buNone/>
              <a:defRPr sz="1000"/>
            </a:lvl2pPr>
            <a:lvl3pPr marL="457223" indent="0" algn="ctr">
              <a:buNone/>
              <a:defRPr sz="900"/>
            </a:lvl3pPr>
            <a:lvl4pPr marL="685834" indent="0" algn="ctr">
              <a:buNone/>
              <a:defRPr sz="800"/>
            </a:lvl4pPr>
            <a:lvl5pPr marL="914446" indent="0" algn="ctr">
              <a:buNone/>
              <a:defRPr sz="800"/>
            </a:lvl5pPr>
            <a:lvl6pPr marL="1143057" indent="0" algn="ctr">
              <a:buNone/>
              <a:defRPr sz="800"/>
            </a:lvl6pPr>
            <a:lvl7pPr marL="1371669" indent="0" algn="ctr">
              <a:buNone/>
              <a:defRPr sz="800"/>
            </a:lvl7pPr>
            <a:lvl8pPr marL="1600280" indent="0" algn="ctr">
              <a:buNone/>
              <a:defRPr sz="800"/>
            </a:lvl8pPr>
            <a:lvl9pPr marL="1828891" indent="0" algn="ctr">
              <a:buNone/>
              <a:defRPr sz="800"/>
            </a:lvl9pPr>
          </a:lstStyle>
          <a:p>
            <a:r>
              <a:rPr lang="en-US" dirty="0"/>
              <a:t>Click to edit Master subtitle style</a:t>
            </a:r>
          </a:p>
        </p:txBody>
      </p:sp>
      <p:sp>
        <p:nvSpPr>
          <p:cNvPr id="6" name="TextBox 5">
            <a:extLst>
              <a:ext uri="{FF2B5EF4-FFF2-40B4-BE49-F238E27FC236}">
                <a16:creationId xmlns:a16="http://schemas.microsoft.com/office/drawing/2014/main" id="{130537BB-F8D9-4251-FCB1-E549E6AA087C}"/>
              </a:ext>
            </a:extLst>
          </p:cNvPr>
          <p:cNvSpPr txBox="1"/>
          <p:nvPr userDrawn="1"/>
        </p:nvSpPr>
        <p:spPr>
          <a:xfrm>
            <a:off x="735292" y="785568"/>
            <a:ext cx="5844618" cy="2224725"/>
          </a:xfrm>
          <a:prstGeom prst="rect">
            <a:avLst/>
          </a:prstGeom>
          <a:noFill/>
        </p:spPr>
        <p:txBody>
          <a:bodyPr wrap="square" rtlCol="0">
            <a:noAutofit/>
          </a:bodyPr>
          <a:lstStyle/>
          <a:p>
            <a:endPar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0428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C-Info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1150-177E-1A1E-3A38-F78EB28E18F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8E84574-4576-F970-10D5-56B974216A2C}"/>
              </a:ext>
            </a:extLst>
          </p:cNvPr>
          <p:cNvSpPr>
            <a:spLocks noGrp="1"/>
          </p:cNvSpPr>
          <p:nvPr>
            <p:ph type="sldNum" sz="quarter" idx="10"/>
          </p:nvPr>
        </p:nvSpPr>
        <p:spPr/>
        <p:txBody>
          <a:bodyPr/>
          <a:lstStyle/>
          <a:p>
            <a:fld id="{01F288AE-1A0B-479E-AB32-116F4187E394}" type="slidenum">
              <a:rPr lang="en-US" smtClean="0"/>
              <a:pPr/>
              <a:t>‹#›</a:t>
            </a:fld>
            <a:endParaRPr lang="en-US"/>
          </a:p>
        </p:txBody>
      </p:sp>
      <p:sp>
        <p:nvSpPr>
          <p:cNvPr id="4" name="Content Placeholder 2">
            <a:extLst>
              <a:ext uri="{FF2B5EF4-FFF2-40B4-BE49-F238E27FC236}">
                <a16:creationId xmlns:a16="http://schemas.microsoft.com/office/drawing/2014/main" id="{77B9970C-1229-06FB-5A07-6A9E8B46B57E}"/>
              </a:ext>
            </a:extLst>
          </p:cNvPr>
          <p:cNvSpPr>
            <a:spLocks noGrp="1"/>
          </p:cNvSpPr>
          <p:nvPr>
            <p:ph idx="1"/>
          </p:nvPr>
        </p:nvSpPr>
        <p:spPr>
          <a:xfrm>
            <a:off x="211015" y="427893"/>
            <a:ext cx="6893170" cy="3602160"/>
          </a:xfrm>
          <a:prstGeom prst="rect">
            <a:avLst/>
          </a:prstGeom>
        </p:spPr>
        <p:txBody>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0082034"/>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4FF2-353D-7497-4647-4357C2A315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00DC9D-A94E-9DBF-E0B8-4CB48F812941}"/>
              </a:ext>
            </a:extLst>
          </p:cNvPr>
          <p:cNvSpPr>
            <a:spLocks noGrp="1"/>
          </p:cNvSpPr>
          <p:nvPr>
            <p:ph sz="half" idx="1"/>
          </p:nvPr>
        </p:nvSpPr>
        <p:spPr>
          <a:xfrm>
            <a:off x="502920" y="1217083"/>
            <a:ext cx="3108960" cy="29008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3A8769-BF2F-61F2-51F5-2AE78D653755}"/>
              </a:ext>
            </a:extLst>
          </p:cNvPr>
          <p:cNvSpPr>
            <a:spLocks noGrp="1"/>
          </p:cNvSpPr>
          <p:nvPr>
            <p:ph sz="half" idx="2"/>
          </p:nvPr>
        </p:nvSpPr>
        <p:spPr>
          <a:xfrm>
            <a:off x="3703320" y="1217083"/>
            <a:ext cx="3108960" cy="29008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70C272-2624-5F84-862C-437C1E03776E}"/>
              </a:ext>
            </a:extLst>
          </p:cNvPr>
          <p:cNvSpPr>
            <a:spLocks noGrp="1"/>
          </p:cNvSpPr>
          <p:nvPr>
            <p:ph type="dt" sz="half" idx="10"/>
          </p:nvPr>
        </p:nvSpPr>
        <p:spPr/>
        <p:txBody>
          <a:bodyPr/>
          <a:lstStyle/>
          <a:p>
            <a:fld id="{DC49CBC9-8FED-4EE9-80F1-6BBE1E649D52}" type="datetimeFigureOut">
              <a:rPr lang="en-US" smtClean="0"/>
              <a:t>3/13/2023</a:t>
            </a:fld>
            <a:endParaRPr lang="en-US"/>
          </a:p>
        </p:txBody>
      </p:sp>
      <p:sp>
        <p:nvSpPr>
          <p:cNvPr id="6" name="Footer Placeholder 5">
            <a:extLst>
              <a:ext uri="{FF2B5EF4-FFF2-40B4-BE49-F238E27FC236}">
                <a16:creationId xmlns:a16="http://schemas.microsoft.com/office/drawing/2014/main" id="{8B4AC40D-EF5F-E9DF-A6FF-E373F1704A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B5DF92-8CBF-80C8-FE24-4C846B1810B9}"/>
              </a:ext>
            </a:extLst>
          </p:cNvPr>
          <p:cNvSpPr>
            <a:spLocks noGrp="1"/>
          </p:cNvSpPr>
          <p:nvPr>
            <p:ph type="sldNum" sz="quarter" idx="12"/>
          </p:nvPr>
        </p:nvSpPr>
        <p:spPr/>
        <p:txBody>
          <a:bodyPr/>
          <a:lstStyle/>
          <a:p>
            <a:fld id="{6B6CBCC5-A98D-46EB-BE02-9445334FC47E}" type="slidenum">
              <a:rPr lang="en-US" smtClean="0"/>
              <a:t>‹#›</a:t>
            </a:fld>
            <a:endParaRPr lang="en-US"/>
          </a:p>
        </p:txBody>
      </p:sp>
    </p:spTree>
    <p:extLst>
      <p:ext uri="{BB962C8B-B14F-4D97-AF65-F5344CB8AC3E}">
        <p14:creationId xmlns:p14="http://schemas.microsoft.com/office/powerpoint/2010/main" val="627635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 name="Rectangle 16"/>
          <p:cNvSpPr/>
          <p:nvPr userDrawn="1"/>
        </p:nvSpPr>
        <p:spPr>
          <a:xfrm>
            <a:off x="0" y="-6217"/>
            <a:ext cx="3657600" cy="426720"/>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59570" marR="0" lvl="0" indent="-794" algn="l" defTabSz="257074"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6C700"/>
                </a:solidFill>
                <a:effectLst/>
                <a:uLnTx/>
                <a:uFillTx/>
                <a:latin typeface="Arial" panose="020B0604020202020204" pitchFamily="34" charset="0"/>
                <a:ea typeface="+mn-ea"/>
                <a:cs typeface="Arial" panose="020B0604020202020204" pitchFamily="34" charset="0"/>
              </a:rPr>
              <a:t>US Army Combined Arms Center</a:t>
            </a:r>
          </a:p>
          <a:p>
            <a:pPr marL="161338" marR="0" lvl="0" indent="97636" algn="l" defTabSz="257074"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969696"/>
                </a:solidFill>
                <a:effectLst/>
                <a:uLnTx/>
                <a:uFillTx/>
                <a:latin typeface="Arial" panose="020B0604020202020204" pitchFamily="34" charset="0"/>
                <a:ea typeface="+mn-ea"/>
                <a:cs typeface="Arial" panose="020B0604020202020204" pitchFamily="34" charset="0"/>
              </a:rPr>
              <a:t>DRIVE CHANGE…FORGE VICTORY!</a:t>
            </a:r>
          </a:p>
        </p:txBody>
      </p:sp>
      <p:sp>
        <p:nvSpPr>
          <p:cNvPr id="19" name="Rectangle 18"/>
          <p:cNvSpPr>
            <a:spLocks noChangeArrowheads="1"/>
          </p:cNvSpPr>
          <p:nvPr userDrawn="1"/>
        </p:nvSpPr>
        <p:spPr bwMode="auto">
          <a:xfrm>
            <a:off x="0" y="8500"/>
            <a:ext cx="3715862" cy="426509"/>
          </a:xfrm>
          <a:prstGeom prst="rect">
            <a:avLst/>
          </a:prstGeom>
          <a:noFill/>
          <a:ln w="9525">
            <a:noFill/>
            <a:miter lim="800000"/>
            <a:headEnd/>
            <a:tailEnd/>
          </a:ln>
        </p:spPr>
        <p:txBody>
          <a:bodyPr wrap="none" lIns="19287" tIns="9643" rIns="19287" bIns="9643" anchor="ctr"/>
          <a:lstStyle/>
          <a:p>
            <a:pPr marL="161338" indent="97636" defTabSz="257074">
              <a:defRPr/>
            </a:pPr>
            <a:endParaRPr lang="en-US" sz="600" b="1" dirty="0">
              <a:solidFill>
                <a:srgbClr val="969696"/>
              </a:solidFill>
              <a:latin typeface="Arial" panose="020B0604020202020204" pitchFamily="34" charset="0"/>
              <a:cs typeface="Arial" panose="020B0604020202020204" pitchFamily="34" charset="0"/>
            </a:endParaRPr>
          </a:p>
        </p:txBody>
      </p:sp>
      <p:sp>
        <p:nvSpPr>
          <p:cNvPr id="32" name="Rectangle 31"/>
          <p:cNvSpPr/>
          <p:nvPr userDrawn="1"/>
        </p:nvSpPr>
        <p:spPr>
          <a:xfrm>
            <a:off x="3657611" y="-5827"/>
            <a:ext cx="3657600" cy="42672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7">
              <a:solidFill>
                <a:prstClr val="white"/>
              </a:solidFill>
            </a:endParaRPr>
          </a:p>
        </p:txBody>
      </p:sp>
      <p:sp>
        <p:nvSpPr>
          <p:cNvPr id="23" name="Title 1"/>
          <p:cNvSpPr txBox="1">
            <a:spLocks/>
          </p:cNvSpPr>
          <p:nvPr userDrawn="1"/>
        </p:nvSpPr>
        <p:spPr>
          <a:xfrm>
            <a:off x="3657600" y="0"/>
            <a:ext cx="3657600" cy="426720"/>
          </a:xfrm>
          <a:prstGeom prst="rect">
            <a:avLst/>
          </a:prstGeom>
        </p:spPr>
        <p:txBody>
          <a:bodyPr lIns="6858" tIns="6858" rIns="6858" bIns="6858" anchor="ctr" anchorCtr="0">
            <a:normAutofit/>
          </a:bodyPr>
          <a:lstStyle>
            <a:lvl1pPr algn="ctr" defTabSz="685495" rtl="0" eaLnBrk="1" latinLnBrk="0" hangingPunct="1">
              <a:spcBef>
                <a:spcPct val="0"/>
              </a:spcBef>
              <a:buNone/>
              <a:defRPr sz="2100" b="1" i="1" kern="1200" baseline="0">
                <a:solidFill>
                  <a:schemeClr val="tx1"/>
                </a:solidFill>
                <a:effectLst>
                  <a:outerShdw blurRad="38100" dist="38100" dir="2700000" algn="tl">
                    <a:srgbClr val="000000">
                      <a:alpha val="43137"/>
                    </a:srgbClr>
                  </a:outerShdw>
                </a:effectLst>
                <a:latin typeface="+mj-lt"/>
                <a:ea typeface="+mj-ea"/>
                <a:cs typeface="Arial" pitchFamily="34" charset="0"/>
              </a:defRPr>
            </a:lvl1pPr>
          </a:lstStyle>
          <a:p>
            <a:endParaRPr lang="en-US" sz="787">
              <a:solidFill>
                <a:prstClr val="black"/>
              </a:solidFill>
            </a:endParaRPr>
          </a:p>
        </p:txBody>
      </p:sp>
      <p:sp>
        <p:nvSpPr>
          <p:cNvPr id="16" name="Title Placeholder 15"/>
          <p:cNvSpPr>
            <a:spLocks noGrp="1"/>
          </p:cNvSpPr>
          <p:nvPr>
            <p:ph type="title"/>
          </p:nvPr>
        </p:nvSpPr>
        <p:spPr>
          <a:xfrm>
            <a:off x="3657600" y="2637"/>
            <a:ext cx="3657600" cy="426720"/>
          </a:xfrm>
          <a:prstGeom prst="rect">
            <a:avLst/>
          </a:prstGeom>
        </p:spPr>
        <p:txBody>
          <a:bodyPr vert="horz" lIns="91440" tIns="45720" rIns="91440" bIns="45720" rtlCol="0" anchor="ctr">
            <a:noAutofit/>
          </a:bodyPr>
          <a:lstStyle/>
          <a:p>
            <a:r>
              <a:rPr lang="en-US" dirty="0"/>
              <a:t>Click to edit Master title style</a:t>
            </a:r>
          </a:p>
        </p:txBody>
      </p:sp>
      <p:sp>
        <p:nvSpPr>
          <p:cNvPr id="12" name="Slide Number Placeholder 5"/>
          <p:cNvSpPr>
            <a:spLocks noGrp="1"/>
          </p:cNvSpPr>
          <p:nvPr>
            <p:ph type="sldNum" sz="quarter" idx="4"/>
          </p:nvPr>
        </p:nvSpPr>
        <p:spPr>
          <a:xfrm>
            <a:off x="6658576" y="4327383"/>
            <a:ext cx="651310" cy="243417"/>
          </a:xfrm>
          <a:prstGeom prst="rect">
            <a:avLst/>
          </a:prstGeom>
        </p:spPr>
        <p:txBody>
          <a:bodyPr vert="horz" lIns="91399" tIns="45700" rIns="91399" bIns="45700" rtlCol="0" anchor="b"/>
          <a:lstStyle>
            <a:lvl1pPr algn="r">
              <a:defRPr sz="600" b="1">
                <a:solidFill>
                  <a:schemeClr val="tx1"/>
                </a:solidFill>
                <a:latin typeface="Arial" pitchFamily="34" charset="0"/>
                <a:cs typeface="Arial" pitchFamily="34" charset="0"/>
              </a:defRPr>
            </a:lvl1pPr>
          </a:lstStyle>
          <a:p>
            <a:fld id="{01F288AE-1A0B-479E-AB32-116F4187E394}" type="slidenum">
              <a:rPr lang="en-US" smtClean="0"/>
              <a:pPr/>
              <a:t>‹#›</a:t>
            </a:fld>
            <a:endParaRPr lang="en-US"/>
          </a:p>
        </p:txBody>
      </p:sp>
      <p:pic>
        <p:nvPicPr>
          <p:cNvPr id="4" name="Picture 3">
            <a:extLst>
              <a:ext uri="{FF2B5EF4-FFF2-40B4-BE49-F238E27FC236}">
                <a16:creationId xmlns:a16="http://schemas.microsoft.com/office/drawing/2014/main" id="{C6C853FA-C54D-5F7A-CC9A-938D2B1518CD}"/>
              </a:ext>
            </a:extLst>
          </p:cNvPr>
          <p:cNvPicPr>
            <a:picLocks/>
          </p:cNvPicPr>
          <p:nvPr userDrawn="1"/>
        </p:nvPicPr>
        <p:blipFill>
          <a:blip r:embed="rId5"/>
          <a:stretch>
            <a:fillRect/>
          </a:stretch>
        </p:blipFill>
        <p:spPr>
          <a:xfrm>
            <a:off x="30129" y="2639"/>
            <a:ext cx="274320" cy="410499"/>
          </a:xfrm>
          <a:prstGeom prst="rect">
            <a:avLst/>
          </a:prstGeom>
        </p:spPr>
      </p:pic>
    </p:spTree>
    <p:extLst>
      <p:ext uri="{BB962C8B-B14F-4D97-AF65-F5344CB8AC3E}">
        <p14:creationId xmlns:p14="http://schemas.microsoft.com/office/powerpoint/2010/main" val="167216672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7" r:id="rId3"/>
  </p:sldLayoutIdLst>
  <p:transition spd="med">
    <p:fade/>
  </p:transition>
  <p:hf hdr="0" ftr="0" dt="0"/>
  <p:txStyles>
    <p:titleStyle>
      <a:lvl1pPr algn="ctr" defTabSz="257074" rtl="0" eaLnBrk="1" latinLnBrk="0" hangingPunct="1">
        <a:spcBef>
          <a:spcPct val="0"/>
        </a:spcBef>
        <a:buNone/>
        <a:defRPr sz="1200" b="1" kern="1200">
          <a:solidFill>
            <a:schemeClr val="tx1"/>
          </a:solidFill>
          <a:effectLst>
            <a:outerShdw blurRad="38100" dist="38100" dir="2700000" algn="tl">
              <a:srgbClr val="000000">
                <a:alpha val="43137"/>
              </a:srgbClr>
            </a:outerShdw>
          </a:effectLst>
          <a:latin typeface="Arial" panose="020B0604020202020204" pitchFamily="34" charset="0"/>
          <a:ea typeface="+mj-ea"/>
          <a:cs typeface="Arial" pitchFamily="34" charset="0"/>
        </a:defRPr>
      </a:lvl1pPr>
    </p:titleStyle>
    <p:bodyStyle>
      <a:lvl1pPr marL="96403" indent="-96403" algn="l" defTabSz="257074" rtl="0" eaLnBrk="1" latinLnBrk="0" hangingPunct="1">
        <a:spcBef>
          <a:spcPct val="20000"/>
        </a:spcBef>
        <a:buFont typeface="Arial" pitchFamily="34" charset="0"/>
        <a:buChar char="•"/>
        <a:defRPr sz="900" kern="1200">
          <a:solidFill>
            <a:schemeClr val="tx1"/>
          </a:solidFill>
          <a:latin typeface="Arial" pitchFamily="34" charset="0"/>
          <a:ea typeface="+mn-ea"/>
          <a:cs typeface="Arial" pitchFamily="34" charset="0"/>
        </a:defRPr>
      </a:lvl1pPr>
      <a:lvl2pPr marL="208872" indent="-80335" algn="l" defTabSz="257074" rtl="0" eaLnBrk="1" latinLnBrk="0" hangingPunct="1">
        <a:spcBef>
          <a:spcPct val="20000"/>
        </a:spcBef>
        <a:buFont typeface="Arial" pitchFamily="34" charset="0"/>
        <a:buChar char="–"/>
        <a:defRPr sz="787" kern="1200">
          <a:solidFill>
            <a:schemeClr val="tx1"/>
          </a:solidFill>
          <a:latin typeface="Arial" pitchFamily="34" charset="0"/>
          <a:ea typeface="+mn-ea"/>
          <a:cs typeface="Arial" pitchFamily="34" charset="0"/>
        </a:defRPr>
      </a:lvl2pPr>
      <a:lvl3pPr marL="321341" indent="-64269" algn="l" defTabSz="257074" rtl="0" eaLnBrk="1" latinLnBrk="0" hangingPunct="1">
        <a:spcBef>
          <a:spcPct val="20000"/>
        </a:spcBef>
        <a:buFont typeface="Arial" pitchFamily="34" charset="0"/>
        <a:buChar char="•"/>
        <a:defRPr sz="675" kern="1200">
          <a:solidFill>
            <a:schemeClr val="tx1"/>
          </a:solidFill>
          <a:latin typeface="Arial" pitchFamily="34" charset="0"/>
          <a:ea typeface="+mn-ea"/>
          <a:cs typeface="Arial" pitchFamily="34" charset="0"/>
        </a:defRPr>
      </a:lvl3pPr>
      <a:lvl4pPr marL="449878" indent="-64269" algn="l" defTabSz="257074" rtl="0" eaLnBrk="1" latinLnBrk="0" hangingPunct="1">
        <a:spcBef>
          <a:spcPct val="20000"/>
        </a:spcBef>
        <a:buFont typeface="Arial" pitchFamily="34" charset="0"/>
        <a:buChar char="–"/>
        <a:defRPr sz="563" kern="1200">
          <a:solidFill>
            <a:schemeClr val="tx1"/>
          </a:solidFill>
          <a:latin typeface="Arial" pitchFamily="34" charset="0"/>
          <a:ea typeface="+mn-ea"/>
          <a:cs typeface="Arial" pitchFamily="34" charset="0"/>
        </a:defRPr>
      </a:lvl4pPr>
      <a:lvl5pPr marL="578416" indent="-64269" algn="l" defTabSz="257074" rtl="0" eaLnBrk="1" latinLnBrk="0" hangingPunct="1">
        <a:spcBef>
          <a:spcPct val="20000"/>
        </a:spcBef>
        <a:buFont typeface="Arial" pitchFamily="34" charset="0"/>
        <a:buChar char="»"/>
        <a:defRPr sz="563" kern="1200">
          <a:solidFill>
            <a:schemeClr val="tx1"/>
          </a:solidFill>
          <a:latin typeface="Arial" pitchFamily="34" charset="0"/>
          <a:ea typeface="+mn-ea"/>
          <a:cs typeface="Arial" pitchFamily="34" charset="0"/>
        </a:defRPr>
      </a:lvl5pPr>
      <a:lvl6pPr marL="706952" indent="-64269" algn="l" defTabSz="257074" rtl="0" eaLnBrk="1" latinLnBrk="0" hangingPunct="1">
        <a:spcBef>
          <a:spcPct val="20000"/>
        </a:spcBef>
        <a:buFont typeface="Arial" pitchFamily="34" charset="0"/>
        <a:buChar char="•"/>
        <a:defRPr sz="563" kern="1200">
          <a:solidFill>
            <a:schemeClr val="tx1"/>
          </a:solidFill>
          <a:latin typeface="+mn-lt"/>
          <a:ea typeface="+mn-ea"/>
          <a:cs typeface="+mn-cs"/>
        </a:defRPr>
      </a:lvl6pPr>
      <a:lvl7pPr marL="835489" indent="-64269" algn="l" defTabSz="257074" rtl="0" eaLnBrk="1" latinLnBrk="0" hangingPunct="1">
        <a:spcBef>
          <a:spcPct val="20000"/>
        </a:spcBef>
        <a:buFont typeface="Arial" pitchFamily="34" charset="0"/>
        <a:buChar char="•"/>
        <a:defRPr sz="563" kern="1200">
          <a:solidFill>
            <a:schemeClr val="tx1"/>
          </a:solidFill>
          <a:latin typeface="+mn-lt"/>
          <a:ea typeface="+mn-ea"/>
          <a:cs typeface="+mn-cs"/>
        </a:defRPr>
      </a:lvl7pPr>
      <a:lvl8pPr marL="964025" indent="-64269" algn="l" defTabSz="257074" rtl="0" eaLnBrk="1" latinLnBrk="0" hangingPunct="1">
        <a:spcBef>
          <a:spcPct val="20000"/>
        </a:spcBef>
        <a:buFont typeface="Arial" pitchFamily="34" charset="0"/>
        <a:buChar char="•"/>
        <a:defRPr sz="563" kern="1200">
          <a:solidFill>
            <a:schemeClr val="tx1"/>
          </a:solidFill>
          <a:latin typeface="+mn-lt"/>
          <a:ea typeface="+mn-ea"/>
          <a:cs typeface="+mn-cs"/>
        </a:defRPr>
      </a:lvl8pPr>
      <a:lvl9pPr marL="1092561" indent="-64269" algn="l" defTabSz="257074" rtl="0" eaLnBrk="1" latinLnBrk="0" hangingPunct="1">
        <a:spcBef>
          <a:spcPct val="20000"/>
        </a:spcBef>
        <a:buFont typeface="Arial" pitchFamily="34" charset="0"/>
        <a:buChar char="•"/>
        <a:defRPr sz="563" kern="1200">
          <a:solidFill>
            <a:schemeClr val="tx1"/>
          </a:solidFill>
          <a:latin typeface="+mn-lt"/>
          <a:ea typeface="+mn-ea"/>
          <a:cs typeface="+mn-cs"/>
        </a:defRPr>
      </a:lvl9pPr>
    </p:bodyStyle>
    <p:otherStyle>
      <a:defPPr>
        <a:defRPr lang="en-US"/>
      </a:defPPr>
      <a:lvl1pPr marL="0" algn="l" defTabSz="257074" rtl="0" eaLnBrk="1" latinLnBrk="0" hangingPunct="1">
        <a:defRPr sz="507" kern="1200">
          <a:solidFill>
            <a:schemeClr val="tx1"/>
          </a:solidFill>
          <a:latin typeface="+mn-lt"/>
          <a:ea typeface="+mn-ea"/>
          <a:cs typeface="+mn-cs"/>
        </a:defRPr>
      </a:lvl1pPr>
      <a:lvl2pPr marL="128536" algn="l" defTabSz="257074" rtl="0" eaLnBrk="1" latinLnBrk="0" hangingPunct="1">
        <a:defRPr sz="507" kern="1200">
          <a:solidFill>
            <a:schemeClr val="tx1"/>
          </a:solidFill>
          <a:latin typeface="+mn-lt"/>
          <a:ea typeface="+mn-ea"/>
          <a:cs typeface="+mn-cs"/>
        </a:defRPr>
      </a:lvl2pPr>
      <a:lvl3pPr marL="257074" algn="l" defTabSz="257074" rtl="0" eaLnBrk="1" latinLnBrk="0" hangingPunct="1">
        <a:defRPr sz="507" kern="1200">
          <a:solidFill>
            <a:schemeClr val="tx1"/>
          </a:solidFill>
          <a:latin typeface="+mn-lt"/>
          <a:ea typeface="+mn-ea"/>
          <a:cs typeface="+mn-cs"/>
        </a:defRPr>
      </a:lvl3pPr>
      <a:lvl4pPr marL="385609" algn="l" defTabSz="257074" rtl="0" eaLnBrk="1" latinLnBrk="0" hangingPunct="1">
        <a:defRPr sz="507" kern="1200">
          <a:solidFill>
            <a:schemeClr val="tx1"/>
          </a:solidFill>
          <a:latin typeface="+mn-lt"/>
          <a:ea typeface="+mn-ea"/>
          <a:cs typeface="+mn-cs"/>
        </a:defRPr>
      </a:lvl4pPr>
      <a:lvl5pPr marL="514147" algn="l" defTabSz="257074" rtl="0" eaLnBrk="1" latinLnBrk="0" hangingPunct="1">
        <a:defRPr sz="507" kern="1200">
          <a:solidFill>
            <a:schemeClr val="tx1"/>
          </a:solidFill>
          <a:latin typeface="+mn-lt"/>
          <a:ea typeface="+mn-ea"/>
          <a:cs typeface="+mn-cs"/>
        </a:defRPr>
      </a:lvl5pPr>
      <a:lvl6pPr marL="642683" algn="l" defTabSz="257074" rtl="0" eaLnBrk="1" latinLnBrk="0" hangingPunct="1">
        <a:defRPr sz="507" kern="1200">
          <a:solidFill>
            <a:schemeClr val="tx1"/>
          </a:solidFill>
          <a:latin typeface="+mn-lt"/>
          <a:ea typeface="+mn-ea"/>
          <a:cs typeface="+mn-cs"/>
        </a:defRPr>
      </a:lvl6pPr>
      <a:lvl7pPr marL="771221" algn="l" defTabSz="257074" rtl="0" eaLnBrk="1" latinLnBrk="0" hangingPunct="1">
        <a:defRPr sz="507" kern="1200">
          <a:solidFill>
            <a:schemeClr val="tx1"/>
          </a:solidFill>
          <a:latin typeface="+mn-lt"/>
          <a:ea typeface="+mn-ea"/>
          <a:cs typeface="+mn-cs"/>
        </a:defRPr>
      </a:lvl7pPr>
      <a:lvl8pPr marL="899756" algn="l" defTabSz="257074" rtl="0" eaLnBrk="1" latinLnBrk="0" hangingPunct="1">
        <a:defRPr sz="507" kern="1200">
          <a:solidFill>
            <a:schemeClr val="tx1"/>
          </a:solidFill>
          <a:latin typeface="+mn-lt"/>
          <a:ea typeface="+mn-ea"/>
          <a:cs typeface="+mn-cs"/>
        </a:defRPr>
      </a:lvl8pPr>
      <a:lvl9pPr marL="1028293" algn="l" defTabSz="257074" rtl="0" eaLnBrk="1" latinLnBrk="0" hangingPunct="1">
        <a:defRPr sz="5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09FF-4925-2E09-E68A-84B7E0ED87B2}"/>
              </a:ext>
            </a:extLst>
          </p:cNvPr>
          <p:cNvSpPr>
            <a:spLocks noGrp="1"/>
          </p:cNvSpPr>
          <p:nvPr>
            <p:ph type="title"/>
          </p:nvPr>
        </p:nvSpPr>
        <p:spPr/>
        <p:txBody>
          <a:bodyPr/>
          <a:lstStyle/>
          <a:p>
            <a:r>
              <a:rPr lang="en-US" dirty="0"/>
              <a:t>TRADOC Post Redesignation</a:t>
            </a:r>
          </a:p>
        </p:txBody>
      </p:sp>
      <p:graphicFrame>
        <p:nvGraphicFramePr>
          <p:cNvPr id="6" name="Table 6">
            <a:extLst>
              <a:ext uri="{FF2B5EF4-FFF2-40B4-BE49-F238E27FC236}">
                <a16:creationId xmlns:a16="http://schemas.microsoft.com/office/drawing/2014/main" id="{769A9033-D092-1CA7-0603-24F4005F3D54}"/>
              </a:ext>
            </a:extLst>
          </p:cNvPr>
          <p:cNvGraphicFramePr>
            <a:graphicFrameLocks noGrp="1"/>
          </p:cNvGraphicFramePr>
          <p:nvPr>
            <p:extLst>
              <p:ext uri="{D42A27DB-BD31-4B8C-83A1-F6EECF244321}">
                <p14:modId xmlns:p14="http://schemas.microsoft.com/office/powerpoint/2010/main" val="2798542225"/>
              </p:ext>
            </p:extLst>
          </p:nvPr>
        </p:nvGraphicFramePr>
        <p:xfrm>
          <a:off x="121534" y="486054"/>
          <a:ext cx="7072132" cy="3484485"/>
        </p:xfrm>
        <a:graphic>
          <a:graphicData uri="http://schemas.openxmlformats.org/drawingml/2006/table">
            <a:tbl>
              <a:tblPr firstRow="1" bandRow="1">
                <a:tableStyleId>{D7AC3CCA-C797-4891-BE02-D94E43425B78}</a:tableStyleId>
              </a:tblPr>
              <a:tblGrid>
                <a:gridCol w="1808392">
                  <a:extLst>
                    <a:ext uri="{9D8B030D-6E8A-4147-A177-3AD203B41FA5}">
                      <a16:colId xmlns:a16="http://schemas.microsoft.com/office/drawing/2014/main" val="3607343649"/>
                    </a:ext>
                  </a:extLst>
                </a:gridCol>
                <a:gridCol w="1746272">
                  <a:extLst>
                    <a:ext uri="{9D8B030D-6E8A-4147-A177-3AD203B41FA5}">
                      <a16:colId xmlns:a16="http://schemas.microsoft.com/office/drawing/2014/main" val="3500893401"/>
                    </a:ext>
                  </a:extLst>
                </a:gridCol>
                <a:gridCol w="1758333">
                  <a:extLst>
                    <a:ext uri="{9D8B030D-6E8A-4147-A177-3AD203B41FA5}">
                      <a16:colId xmlns:a16="http://schemas.microsoft.com/office/drawing/2014/main" val="2741142994"/>
                    </a:ext>
                  </a:extLst>
                </a:gridCol>
                <a:gridCol w="1759135">
                  <a:extLst>
                    <a:ext uri="{9D8B030D-6E8A-4147-A177-3AD203B41FA5}">
                      <a16:colId xmlns:a16="http://schemas.microsoft.com/office/drawing/2014/main" val="4274276562"/>
                    </a:ext>
                  </a:extLst>
                </a:gridCol>
              </a:tblGrid>
              <a:tr h="516287">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Rucker</a:t>
                      </a:r>
                      <a:r>
                        <a:rPr lang="en-US" sz="1000" b="1"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a:t>
                      </a:r>
                      <a:r>
                        <a:rPr lang="en-US" sz="1000" b="1" u="sng" dirty="0" err="1">
                          <a:latin typeface="Arial" panose="020B0604020202020204" pitchFamily="34" charset="0"/>
                          <a:cs typeface="Arial" panose="020B0604020202020204" pitchFamily="34" charset="0"/>
                        </a:rPr>
                        <a:t>Novosel</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Lee</a:t>
                      </a:r>
                      <a:r>
                        <a:rPr lang="en-US" sz="1000" dirty="0">
                          <a:latin typeface="Arial" panose="020B0604020202020204" pitchFamily="34" charset="0"/>
                          <a:cs typeface="Arial" panose="020B0604020202020204" pitchFamily="34" charset="0"/>
                        </a:rPr>
                        <a: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Gregg-Adams</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Benning</a:t>
                      </a:r>
                      <a:r>
                        <a:rPr lang="en-US" sz="1000" u="sng"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Moore</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Gordon</a:t>
                      </a:r>
                      <a:r>
                        <a:rPr lang="en-US" sz="1000" dirty="0">
                          <a:latin typeface="Arial" panose="020B0604020202020204" pitchFamily="34" charset="0"/>
                          <a:cs typeface="Arial" panose="020B0604020202020204" pitchFamily="34" charset="0"/>
                        </a:rPr>
                        <a: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Eisenhower</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extLst>
                  <a:ext uri="{0D108BD9-81ED-4DB2-BD59-A6C34878D82A}">
                    <a16:rowId xmlns:a16="http://schemas.microsoft.com/office/drawing/2014/main" val="939081973"/>
                  </a:ext>
                </a:extLst>
              </a:tr>
              <a:tr h="265087">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Enterprise, AL</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Petersburg, VA</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Columbus, GA</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Augusta, GA </a:t>
                      </a:r>
                    </a:p>
                    <a:p>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4013386697"/>
                  </a:ext>
                </a:extLst>
              </a:tr>
              <a:tr h="1775390">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dirty="0">
                          <a:latin typeface="Arial" panose="020B0604020202020204" pitchFamily="34" charset="0"/>
                          <a:cs typeface="Arial" panose="020B0604020202020204" pitchFamily="34" charset="0"/>
                        </a:rPr>
                        <a:t>CW4 Michael </a:t>
                      </a:r>
                      <a:r>
                        <a:rPr lang="en-US" sz="1000" b="1" dirty="0" err="1">
                          <a:latin typeface="Arial" panose="020B0604020202020204" pitchFamily="34" charset="0"/>
                          <a:cs typeface="Arial" panose="020B0604020202020204" pitchFamily="34" charset="0"/>
                        </a:rPr>
                        <a:t>Novosel</a:t>
                      </a:r>
                      <a:r>
                        <a:rPr lang="en-US" sz="1000" dirty="0">
                          <a:latin typeface="Arial" panose="020B0604020202020204" pitchFamily="34" charset="0"/>
                          <a:cs typeface="Arial" panose="020B0604020202020204" pitchFamily="34" charset="0"/>
                        </a:rPr>
                        <a:t> flew the B-29 Superfortress bomber in World War II. Awarded the Medal of Honor, the United States' highest military decoration, for his bravery in conducting a medical evacuation under fire in the Vietnam War. </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dirty="0">
                          <a:latin typeface="Arial" panose="020B0604020202020204" pitchFamily="34" charset="0"/>
                          <a:cs typeface="Arial" panose="020B0604020202020204" pitchFamily="34" charset="0"/>
                        </a:rPr>
                        <a:t>LTG Arthur Gregg</a:t>
                      </a:r>
                      <a:r>
                        <a:rPr lang="en-US" sz="1000" dirty="0">
                          <a:latin typeface="Arial" panose="020B0604020202020204" pitchFamily="34" charset="0"/>
                          <a:cs typeface="Arial" panose="020B0604020202020204" pitchFamily="34" charset="0"/>
                        </a:rPr>
                        <a:t> Deputy Chief of Staff for Logistics, Department of the Army. The Army’s second highest-ranking minority at the time of his retirement in 1981. </a:t>
                      </a:r>
                    </a:p>
                    <a:p>
                      <a:r>
                        <a:rPr lang="en-US" sz="1000" b="1" dirty="0">
                          <a:latin typeface="Arial" panose="020B0604020202020204" pitchFamily="34" charset="0"/>
                          <a:cs typeface="Arial" panose="020B0604020202020204" pitchFamily="34" charset="0"/>
                        </a:rPr>
                        <a:t>LTC Charity Adams</a:t>
                      </a:r>
                      <a:r>
                        <a:rPr lang="en-US" sz="1000" dirty="0">
                          <a:latin typeface="Arial" panose="020B0604020202020204" pitchFamily="34" charset="0"/>
                          <a:cs typeface="Arial" panose="020B0604020202020204" pitchFamily="34" charset="0"/>
                        </a:rPr>
                        <a:t> First African-American woman to be an officer in the Women’s Army Auxiliary Corps. The commanding officer of the first battalion of African-American women to serve overseas during WWII.</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dirty="0">
                          <a:latin typeface="Arial" panose="020B0604020202020204" pitchFamily="34" charset="0"/>
                          <a:cs typeface="Arial" panose="020B0604020202020204" pitchFamily="34" charset="0"/>
                        </a:rPr>
                        <a:t>LTG Hal Moore </a:t>
                      </a:r>
                      <a:r>
                        <a:rPr lang="en-US" sz="1000" dirty="0">
                          <a:latin typeface="Arial" panose="020B0604020202020204" pitchFamily="34" charset="0"/>
                          <a:cs typeface="Arial" panose="020B0604020202020204" pitchFamily="34" charset="0"/>
                        </a:rPr>
                        <a:t>is remembered as the lieutenant colonel in command of the 1st Battalion, 7th Cavalry Regiment, at the Battle of </a:t>
                      </a:r>
                      <a:r>
                        <a:rPr lang="en-US" sz="1000" dirty="0" err="1">
                          <a:latin typeface="Arial" panose="020B0604020202020204" pitchFamily="34" charset="0"/>
                          <a:cs typeface="Arial" panose="020B0604020202020204" pitchFamily="34" charset="0"/>
                        </a:rPr>
                        <a:t>Ia</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Drang</a:t>
                      </a:r>
                      <a:r>
                        <a:rPr lang="en-US" sz="1000" dirty="0">
                          <a:latin typeface="Arial" panose="020B0604020202020204" pitchFamily="34" charset="0"/>
                          <a:cs typeface="Arial" panose="020B0604020202020204" pitchFamily="34" charset="0"/>
                        </a:rPr>
                        <a:t> in 1965, during the Vietnam War. His wife </a:t>
                      </a:r>
                      <a:r>
                        <a:rPr lang="en-US" sz="1000" b="1" dirty="0">
                          <a:latin typeface="Arial" panose="020B0604020202020204" pitchFamily="34" charset="0"/>
                          <a:cs typeface="Arial" panose="020B0604020202020204" pitchFamily="34" charset="0"/>
                        </a:rPr>
                        <a:t>Julia Moore</a:t>
                      </a:r>
                      <a:r>
                        <a:rPr lang="en-US" sz="1000" dirty="0">
                          <a:latin typeface="Arial" panose="020B0604020202020204" pitchFamily="34" charset="0"/>
                          <a:cs typeface="Arial" panose="020B0604020202020204" pitchFamily="34" charset="0"/>
                        </a:rPr>
                        <a:t>, famous for her efforts on survivor support. </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dirty="0">
                          <a:latin typeface="Arial" panose="020B0604020202020204" pitchFamily="34" charset="0"/>
                          <a:cs typeface="Arial" panose="020B0604020202020204" pitchFamily="34" charset="0"/>
                        </a:rPr>
                        <a:t>President Dwight Eisenhower </a:t>
                      </a:r>
                      <a:r>
                        <a:rPr lang="en-US" sz="1000" dirty="0">
                          <a:latin typeface="Arial" panose="020B0604020202020204" pitchFamily="34" charset="0"/>
                          <a:cs typeface="Arial" panose="020B0604020202020204" pitchFamily="34" charset="0"/>
                        </a:rPr>
                        <a:t>served as the 34th president of the United States from 1953 to 1961.  During World War II, he served as the Supreme Allied Commander of the European Theater and received the five-star rank of General of the Army.  </a:t>
                      </a:r>
                    </a:p>
                  </a:txBody>
                  <a:tcPr marL="45720" marR="45720" marT="22860" marB="22860"/>
                </a:tc>
                <a:extLst>
                  <a:ext uri="{0D108BD9-81ED-4DB2-BD59-A6C34878D82A}">
                    <a16:rowId xmlns:a16="http://schemas.microsoft.com/office/drawing/2014/main" val="640909799"/>
                  </a:ext>
                </a:extLst>
              </a:tr>
              <a:tr h="438358">
                <a:tc>
                  <a:txBody>
                    <a:bodyPr/>
                    <a:lstStyle/>
                    <a:p>
                      <a:r>
                        <a:rPr lang="en-US" sz="1000" dirty="0">
                          <a:latin typeface="Arial" panose="020B0604020202020204" pitchFamily="34" charset="0"/>
                          <a:cs typeface="Arial" panose="020B0604020202020204" pitchFamily="34" charset="0"/>
                        </a:rPr>
                        <a:t>Redesignation Ceremony:    10 April</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27 April</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11 May</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11 October (T) </a:t>
                      </a:r>
                    </a:p>
                  </a:txBody>
                  <a:tcPr marL="45720" marR="45720" marT="22860" marB="22860"/>
                </a:tc>
                <a:extLst>
                  <a:ext uri="{0D108BD9-81ED-4DB2-BD59-A6C34878D82A}">
                    <a16:rowId xmlns:a16="http://schemas.microsoft.com/office/drawing/2014/main" val="1230033721"/>
                  </a:ext>
                </a:extLst>
              </a:tr>
            </a:tbl>
          </a:graphicData>
        </a:graphic>
      </p:graphicFrame>
    </p:spTree>
    <p:extLst>
      <p:ext uri="{BB962C8B-B14F-4D97-AF65-F5344CB8AC3E}">
        <p14:creationId xmlns:p14="http://schemas.microsoft.com/office/powerpoint/2010/main" val="148249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09FF-4925-2E09-E68A-84B7E0ED87B2}"/>
              </a:ext>
            </a:extLst>
          </p:cNvPr>
          <p:cNvSpPr>
            <a:spLocks noGrp="1"/>
          </p:cNvSpPr>
          <p:nvPr>
            <p:ph type="title"/>
          </p:nvPr>
        </p:nvSpPr>
        <p:spPr/>
        <p:txBody>
          <a:bodyPr/>
          <a:lstStyle/>
          <a:p>
            <a:r>
              <a:rPr lang="en-US" dirty="0"/>
              <a:t>FORSCOM Post Redesignation</a:t>
            </a:r>
          </a:p>
        </p:txBody>
      </p:sp>
      <p:graphicFrame>
        <p:nvGraphicFramePr>
          <p:cNvPr id="6" name="Table 6">
            <a:extLst>
              <a:ext uri="{FF2B5EF4-FFF2-40B4-BE49-F238E27FC236}">
                <a16:creationId xmlns:a16="http://schemas.microsoft.com/office/drawing/2014/main" id="{769A9033-D092-1CA7-0603-24F4005F3D54}"/>
              </a:ext>
            </a:extLst>
          </p:cNvPr>
          <p:cNvGraphicFramePr>
            <a:graphicFrameLocks noGrp="1"/>
          </p:cNvGraphicFramePr>
          <p:nvPr>
            <p:extLst>
              <p:ext uri="{D42A27DB-BD31-4B8C-83A1-F6EECF244321}">
                <p14:modId xmlns:p14="http://schemas.microsoft.com/office/powerpoint/2010/main" val="4290278093"/>
              </p:ext>
            </p:extLst>
          </p:nvPr>
        </p:nvGraphicFramePr>
        <p:xfrm>
          <a:off x="289368" y="515073"/>
          <a:ext cx="6707528" cy="3882728"/>
        </p:xfrm>
        <a:graphic>
          <a:graphicData uri="http://schemas.openxmlformats.org/drawingml/2006/table">
            <a:tbl>
              <a:tblPr firstRow="1" bandRow="1">
                <a:tableStyleId>{D7AC3CCA-C797-4891-BE02-D94E43425B78}</a:tableStyleId>
              </a:tblPr>
              <a:tblGrid>
                <a:gridCol w="1341139">
                  <a:extLst>
                    <a:ext uri="{9D8B030D-6E8A-4147-A177-3AD203B41FA5}">
                      <a16:colId xmlns:a16="http://schemas.microsoft.com/office/drawing/2014/main" val="2741142994"/>
                    </a:ext>
                  </a:extLst>
                </a:gridCol>
                <a:gridCol w="1341139">
                  <a:extLst>
                    <a:ext uri="{9D8B030D-6E8A-4147-A177-3AD203B41FA5}">
                      <a16:colId xmlns:a16="http://schemas.microsoft.com/office/drawing/2014/main" val="3649135380"/>
                    </a:ext>
                  </a:extLst>
                </a:gridCol>
                <a:gridCol w="1341750">
                  <a:extLst>
                    <a:ext uri="{9D8B030D-6E8A-4147-A177-3AD203B41FA5}">
                      <a16:colId xmlns:a16="http://schemas.microsoft.com/office/drawing/2014/main" val="1132696764"/>
                    </a:ext>
                  </a:extLst>
                </a:gridCol>
                <a:gridCol w="1341750">
                  <a:extLst>
                    <a:ext uri="{9D8B030D-6E8A-4147-A177-3AD203B41FA5}">
                      <a16:colId xmlns:a16="http://schemas.microsoft.com/office/drawing/2014/main" val="1380765020"/>
                    </a:ext>
                  </a:extLst>
                </a:gridCol>
                <a:gridCol w="1341750">
                  <a:extLst>
                    <a:ext uri="{9D8B030D-6E8A-4147-A177-3AD203B41FA5}">
                      <a16:colId xmlns:a16="http://schemas.microsoft.com/office/drawing/2014/main" val="2338443794"/>
                    </a:ext>
                  </a:extLst>
                </a:gridCol>
              </a:tblGrid>
              <a:tr h="432558">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Picket</a:t>
                      </a:r>
                      <a:r>
                        <a:rPr lang="en-US" sz="1000" u="sng"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Barfoot</a:t>
                      </a:r>
                      <a:r>
                        <a:rPr lang="en-US" sz="1000" dirty="0">
                          <a:latin typeface="Arial" panose="020B0604020202020204" pitchFamily="34" charset="0"/>
                          <a:cs typeface="Arial" panose="020B0604020202020204" pitchFamily="34" charset="0"/>
                        </a:rPr>
                        <a:t>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Hood</a:t>
                      </a:r>
                      <a:r>
                        <a:rPr lang="en-US" sz="1000" dirty="0">
                          <a:latin typeface="Arial" panose="020B0604020202020204" pitchFamily="34" charset="0"/>
                          <a:cs typeface="Arial" panose="020B0604020202020204" pitchFamily="34" charset="0"/>
                        </a:rPr>
                        <a: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Cavazos</a:t>
                      </a:r>
                      <a:r>
                        <a:rPr lang="en-US" sz="1000" dirty="0">
                          <a:latin typeface="Arial" panose="020B0604020202020204" pitchFamily="34" charset="0"/>
                          <a:cs typeface="Arial" panose="020B0604020202020204" pitchFamily="34" charset="0"/>
                        </a:rPr>
                        <a:t>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Bragg</a:t>
                      </a:r>
                      <a:r>
                        <a:rPr lang="en-US" sz="1000" dirty="0">
                          <a:latin typeface="Arial" panose="020B0604020202020204" pitchFamily="34" charset="0"/>
                          <a:cs typeface="Arial" panose="020B0604020202020204" pitchFamily="34" charset="0"/>
                        </a:rPr>
                        <a: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Liberty</a:t>
                      </a:r>
                      <a:r>
                        <a:rPr lang="en-US" sz="1000" dirty="0">
                          <a:latin typeface="Arial" panose="020B0604020202020204" pitchFamily="34" charset="0"/>
                          <a:cs typeface="Arial" panose="020B0604020202020204" pitchFamily="34" charset="0"/>
                        </a:rPr>
                        <a:t>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Polk</a:t>
                      </a:r>
                      <a:r>
                        <a:rPr lang="en-US" sz="1000" dirty="0">
                          <a:latin typeface="Arial" panose="020B0604020202020204" pitchFamily="34" charset="0"/>
                          <a:cs typeface="Arial" panose="020B0604020202020204" pitchFamily="34" charset="0"/>
                        </a:rPr>
                        <a: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Johnson</a:t>
                      </a:r>
                      <a:r>
                        <a:rPr lang="en-US" sz="1000" dirty="0">
                          <a:latin typeface="Arial" panose="020B0604020202020204" pitchFamily="34" charset="0"/>
                          <a:cs typeface="Arial" panose="020B0604020202020204" pitchFamily="34" charset="0"/>
                        </a:rPr>
                        <a:t>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A.P. Hill</a:t>
                      </a:r>
                      <a:r>
                        <a:rPr lang="en-US" sz="1000" b="1" dirty="0">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Walker</a:t>
                      </a:r>
                      <a:r>
                        <a:rPr lang="en-US" sz="1000" dirty="0">
                          <a:latin typeface="Arial" panose="020B0604020202020204" pitchFamily="34" charset="0"/>
                          <a:cs typeface="Arial" panose="020B0604020202020204" pitchFamily="34" charset="0"/>
                        </a:rPr>
                        <a:t> </a:t>
                      </a:r>
                    </a:p>
                  </a:txBody>
                  <a:tcPr marL="45720" marR="45720" marT="22860" marB="22860"/>
                </a:tc>
                <a:extLst>
                  <a:ext uri="{0D108BD9-81ED-4DB2-BD59-A6C34878D82A}">
                    <a16:rowId xmlns:a16="http://schemas.microsoft.com/office/drawing/2014/main" val="939081973"/>
                  </a:ext>
                </a:extLst>
              </a:tr>
              <a:tr h="349885">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Blackstone, VA</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dirty="0">
                          <a:latin typeface="Arial" panose="020B0604020202020204" pitchFamily="34" charset="0"/>
                          <a:cs typeface="Arial" panose="020B0604020202020204" pitchFamily="34" charset="0"/>
                        </a:rPr>
                        <a:t>Killen, TX</a:t>
                      </a:r>
                    </a:p>
                  </a:txBody>
                  <a:tcPr marL="45720" marR="45720" marT="22860" marB="22860"/>
                </a:tc>
                <a:tc>
                  <a:txBody>
                    <a:bodyPr/>
                    <a:lstStyle/>
                    <a:p>
                      <a:r>
                        <a:rPr lang="en-US" sz="1000" dirty="0">
                          <a:latin typeface="Arial" panose="020B0604020202020204" pitchFamily="34" charset="0"/>
                          <a:cs typeface="Arial" panose="020B0604020202020204" pitchFamily="34" charset="0"/>
                        </a:rPr>
                        <a:t>Fayetteville, NC</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Leesville, LA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i="0" kern="1200" dirty="0">
                          <a:solidFill>
                            <a:schemeClr val="dk1"/>
                          </a:solidFill>
                          <a:effectLst/>
                          <a:latin typeface="Arial" panose="020B0604020202020204" pitchFamily="34" charset="0"/>
                          <a:ea typeface="+mn-ea"/>
                          <a:cs typeface="Arial" panose="020B0604020202020204" pitchFamily="34" charset="0"/>
                        </a:rPr>
                        <a:t>A.P. Hill, VA</a:t>
                      </a:r>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4013386697"/>
                  </a:ext>
                </a:extLst>
              </a:tr>
              <a:tr h="2596730">
                <a:tc>
                  <a:txBody>
                    <a:bodyPr/>
                    <a:lstStyle/>
                    <a:p>
                      <a:r>
                        <a:rPr lang="en-US" sz="900" b="1" i="0" kern="1200" dirty="0">
                          <a:solidFill>
                            <a:schemeClr val="dk1"/>
                          </a:solidFill>
                          <a:effectLst/>
                          <a:latin typeface="Arial" panose="020B0604020202020204" pitchFamily="34" charset="0"/>
                          <a:ea typeface="+mn-ea"/>
                          <a:cs typeface="Arial" panose="020B0604020202020204" pitchFamily="34" charset="0"/>
                        </a:rPr>
                        <a:t>Tech Sgt. Barfoot </a:t>
                      </a:r>
                      <a:r>
                        <a:rPr lang="en-US" sz="900" b="0" i="0" kern="1200" dirty="0">
                          <a:solidFill>
                            <a:schemeClr val="dk1"/>
                          </a:solidFill>
                          <a:effectLst/>
                          <a:latin typeface="Arial" panose="020B0604020202020204" pitchFamily="34" charset="0"/>
                          <a:ea typeface="+mn-ea"/>
                          <a:cs typeface="Arial" panose="020B0604020202020204" pitchFamily="34" charset="0"/>
                        </a:rPr>
                        <a:t>was a Medal of Honor recipient who served in the Army for more than 34 years. On May 23, 1944. Tech. Sgt. Barfoot was in Northern Italy with his unit attacking a well-entrenched German position, Barfoot moved out alone against the enemies’ left flank took out three separate machine gun emplacements one after the other capturing 17 prisoners.</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i="0" kern="1200" dirty="0">
                          <a:solidFill>
                            <a:schemeClr val="dk1"/>
                          </a:solidFill>
                          <a:effectLst/>
                          <a:latin typeface="Arial" panose="020B0604020202020204" pitchFamily="34" charset="0"/>
                          <a:ea typeface="+mn-ea"/>
                          <a:cs typeface="Arial" panose="020B0604020202020204" pitchFamily="34" charset="0"/>
                        </a:rPr>
                        <a:t>Gen Richard Cavazos </a:t>
                      </a:r>
                      <a:r>
                        <a:rPr lang="en-US" sz="1000" b="0" i="0" kern="1200" dirty="0">
                          <a:solidFill>
                            <a:schemeClr val="dk1"/>
                          </a:solidFill>
                          <a:effectLst/>
                          <a:latin typeface="Arial" panose="020B0604020202020204" pitchFamily="34" charset="0"/>
                          <a:ea typeface="+mn-ea"/>
                          <a:cs typeface="Arial" panose="020B0604020202020204" pitchFamily="34" charset="0"/>
                        </a:rPr>
                        <a:t>was a Distinguished Service Cross recipient who fought in the Korean and Vietnam wars and later commanded the Army’s III Corps, which is headquartered at the installation.</a:t>
                      </a:r>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0" i="0" kern="1200" dirty="0">
                          <a:solidFill>
                            <a:schemeClr val="dk1"/>
                          </a:solidFill>
                          <a:effectLst/>
                          <a:latin typeface="Arial" panose="020B0604020202020204" pitchFamily="34" charset="0"/>
                          <a:ea typeface="+mn-ea"/>
                          <a:cs typeface="Arial" panose="020B0604020202020204" pitchFamily="34" charset="0"/>
                        </a:rPr>
                        <a:t>The name </a:t>
                      </a:r>
                      <a:r>
                        <a:rPr lang="en-US" sz="1000" b="1" i="0" kern="1200" dirty="0">
                          <a:solidFill>
                            <a:schemeClr val="dk1"/>
                          </a:solidFill>
                          <a:effectLst/>
                          <a:latin typeface="Arial" panose="020B0604020202020204" pitchFamily="34" charset="0"/>
                          <a:ea typeface="+mn-ea"/>
                          <a:cs typeface="Arial" panose="020B0604020202020204" pitchFamily="34" charset="0"/>
                        </a:rPr>
                        <a:t>Liberty</a:t>
                      </a:r>
                      <a:r>
                        <a:rPr lang="en-US" sz="1000" b="0" i="0" kern="1200" dirty="0">
                          <a:solidFill>
                            <a:schemeClr val="dk1"/>
                          </a:solidFill>
                          <a:effectLst/>
                          <a:latin typeface="Arial" panose="020B0604020202020204" pitchFamily="34" charset="0"/>
                          <a:ea typeface="+mn-ea"/>
                          <a:cs typeface="Arial" panose="020B0604020202020204" pitchFamily="34" charset="0"/>
                        </a:rPr>
                        <a:t> honors the heroism, sacrifices and values of the soldiers, the service members, the civilians and families that served and live within this installation.</a:t>
                      </a:r>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i="0" kern="1200" dirty="0">
                          <a:solidFill>
                            <a:schemeClr val="dk1"/>
                          </a:solidFill>
                          <a:effectLst/>
                          <a:latin typeface="Arial" panose="020B0604020202020204" pitchFamily="34" charset="0"/>
                          <a:ea typeface="+mn-ea"/>
                          <a:cs typeface="Arial" panose="020B0604020202020204" pitchFamily="34" charset="0"/>
                        </a:rPr>
                        <a:t>Sgt. William Henry Johnson </a:t>
                      </a:r>
                      <a:r>
                        <a:rPr lang="en-US" sz="1000" b="0" i="0" kern="1200" dirty="0">
                          <a:solidFill>
                            <a:schemeClr val="dk1"/>
                          </a:solidFill>
                          <a:effectLst/>
                          <a:latin typeface="Arial" panose="020B0604020202020204" pitchFamily="34" charset="0"/>
                          <a:ea typeface="+mn-ea"/>
                          <a:cs typeface="Arial" panose="020B0604020202020204" pitchFamily="34" charset="0"/>
                        </a:rPr>
                        <a:t>was a member of an all-Black infantry regiment that later became the 369th Infantry Regiment, according to the Army. Johnson is known for saving his fellow soldiers after suffering a German grenade attack on May 14, 1918, in France during World War I.</a:t>
                      </a:r>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i="0" kern="1200" dirty="0">
                          <a:solidFill>
                            <a:schemeClr val="dk1"/>
                          </a:solidFill>
                          <a:effectLst/>
                          <a:latin typeface="Arial" panose="020B0604020202020204" pitchFamily="34" charset="0"/>
                          <a:ea typeface="+mn-ea"/>
                          <a:cs typeface="Arial" panose="020B0604020202020204" pitchFamily="34" charset="0"/>
                        </a:rPr>
                        <a:t>Dr. Mary Walker</a:t>
                      </a:r>
                      <a:r>
                        <a:rPr lang="en-US" sz="1000" b="0" i="0" kern="1200" dirty="0">
                          <a:solidFill>
                            <a:schemeClr val="dk1"/>
                          </a:solidFill>
                          <a:effectLst/>
                          <a:latin typeface="Arial" panose="020B0604020202020204" pitchFamily="34" charset="0"/>
                          <a:ea typeface="+mn-ea"/>
                          <a:cs typeface="Arial" panose="020B0604020202020204" pitchFamily="34" charset="0"/>
                        </a:rPr>
                        <a:t> is a Medal of Honor recipient who served as a doctor during the Civil War. She was the Army’s first female surgeon to go into battle, where she remained with wounded soldiers after the U.S. Army unit departed, disregarding her own safety.</a:t>
                      </a:r>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640909799"/>
                  </a:ext>
                </a:extLst>
              </a:tr>
              <a:tr h="502009">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24 March</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9 May</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2 June</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13 June</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AUG or NOV</a:t>
                      </a:r>
                    </a:p>
                  </a:txBody>
                  <a:tcPr marL="45720" marR="45720" marT="22860" marB="22860"/>
                </a:tc>
                <a:extLst>
                  <a:ext uri="{0D108BD9-81ED-4DB2-BD59-A6C34878D82A}">
                    <a16:rowId xmlns:a16="http://schemas.microsoft.com/office/drawing/2014/main" val="1230033721"/>
                  </a:ext>
                </a:extLst>
              </a:tr>
            </a:tbl>
          </a:graphicData>
        </a:graphic>
      </p:graphicFrame>
    </p:spTree>
    <p:extLst>
      <p:ext uri="{BB962C8B-B14F-4D97-AF65-F5344CB8AC3E}">
        <p14:creationId xmlns:p14="http://schemas.microsoft.com/office/powerpoint/2010/main" val="91186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09FF-4925-2E09-E68A-84B7E0ED87B2}"/>
              </a:ext>
            </a:extLst>
          </p:cNvPr>
          <p:cNvSpPr>
            <a:spLocks noGrp="1"/>
          </p:cNvSpPr>
          <p:nvPr>
            <p:ph type="title"/>
          </p:nvPr>
        </p:nvSpPr>
        <p:spPr/>
        <p:txBody>
          <a:bodyPr/>
          <a:lstStyle/>
          <a:p>
            <a:r>
              <a:rPr lang="en-US" dirty="0"/>
              <a:t>ARMY Post Redesignation</a:t>
            </a:r>
          </a:p>
        </p:txBody>
      </p:sp>
      <p:graphicFrame>
        <p:nvGraphicFramePr>
          <p:cNvPr id="6" name="Table 6">
            <a:extLst>
              <a:ext uri="{FF2B5EF4-FFF2-40B4-BE49-F238E27FC236}">
                <a16:creationId xmlns:a16="http://schemas.microsoft.com/office/drawing/2014/main" id="{769A9033-D092-1CA7-0603-24F4005F3D54}"/>
              </a:ext>
            </a:extLst>
          </p:cNvPr>
          <p:cNvGraphicFramePr>
            <a:graphicFrameLocks noGrp="1"/>
          </p:cNvGraphicFramePr>
          <p:nvPr>
            <p:extLst>
              <p:ext uri="{D42A27DB-BD31-4B8C-83A1-F6EECF244321}">
                <p14:modId xmlns:p14="http://schemas.microsoft.com/office/powerpoint/2010/main" val="2570394600"/>
              </p:ext>
            </p:extLst>
          </p:nvPr>
        </p:nvGraphicFramePr>
        <p:xfrm>
          <a:off x="76146" y="488541"/>
          <a:ext cx="7059646" cy="3869327"/>
        </p:xfrm>
        <a:graphic>
          <a:graphicData uri="http://schemas.openxmlformats.org/drawingml/2006/table">
            <a:tbl>
              <a:tblPr firstRow="1" bandRow="1">
                <a:tableStyleId>{D7AC3CCA-C797-4891-BE02-D94E43425B78}</a:tableStyleId>
              </a:tblPr>
              <a:tblGrid>
                <a:gridCol w="1888263">
                  <a:extLst>
                    <a:ext uri="{9D8B030D-6E8A-4147-A177-3AD203B41FA5}">
                      <a16:colId xmlns:a16="http://schemas.microsoft.com/office/drawing/2014/main" val="1482163656"/>
                    </a:ext>
                  </a:extLst>
                </a:gridCol>
                <a:gridCol w="1697165">
                  <a:extLst>
                    <a:ext uri="{9D8B030D-6E8A-4147-A177-3AD203B41FA5}">
                      <a16:colId xmlns:a16="http://schemas.microsoft.com/office/drawing/2014/main" val="3607343649"/>
                    </a:ext>
                  </a:extLst>
                </a:gridCol>
                <a:gridCol w="1844748">
                  <a:extLst>
                    <a:ext uri="{9D8B030D-6E8A-4147-A177-3AD203B41FA5}">
                      <a16:colId xmlns:a16="http://schemas.microsoft.com/office/drawing/2014/main" val="3500893401"/>
                    </a:ext>
                  </a:extLst>
                </a:gridCol>
                <a:gridCol w="1629470">
                  <a:extLst>
                    <a:ext uri="{9D8B030D-6E8A-4147-A177-3AD203B41FA5}">
                      <a16:colId xmlns:a16="http://schemas.microsoft.com/office/drawing/2014/main" val="2179384308"/>
                    </a:ext>
                  </a:extLst>
                </a:gridCol>
              </a:tblGrid>
              <a:tr h="473617">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u="none" dirty="0">
                          <a:latin typeface="Arial" panose="020B0604020202020204" pitchFamily="34" charset="0"/>
                          <a:cs typeface="Arial" panose="020B0604020202020204" pitchFamily="34" charset="0"/>
                        </a:rPr>
                        <a:t>Fort Picket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Barfoot</a:t>
                      </a:r>
                      <a:r>
                        <a:rPr lang="en-US" sz="1000" dirty="0">
                          <a:latin typeface="Arial" panose="020B0604020202020204" pitchFamily="34" charset="0"/>
                          <a:cs typeface="Arial" panose="020B0604020202020204" pitchFamily="34" charset="0"/>
                        </a:rPr>
                        <a:t> </a:t>
                      </a:r>
                    </a:p>
                  </a:txBody>
                  <a:tcPr marL="45720" marR="45720" marT="22860" marB="22860">
                    <a:solidFill>
                      <a:schemeClr val="bg1"/>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u="none" dirty="0">
                          <a:latin typeface="Arial" panose="020B0604020202020204" pitchFamily="34" charset="0"/>
                          <a:cs typeface="Arial" panose="020B0604020202020204" pitchFamily="34" charset="0"/>
                        </a:rPr>
                        <a:t>Fort Rucker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a:t>
                      </a:r>
                      <a:r>
                        <a:rPr lang="en-US" sz="1000" b="1" u="sng" dirty="0" err="1">
                          <a:latin typeface="Arial" panose="020B0604020202020204" pitchFamily="34" charset="0"/>
                          <a:cs typeface="Arial" panose="020B0604020202020204" pitchFamily="34" charset="0"/>
                        </a:rPr>
                        <a:t>Novosel</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u="none" dirty="0">
                          <a:latin typeface="Arial" panose="020B0604020202020204" pitchFamily="34" charset="0"/>
                          <a:cs typeface="Arial" panose="020B0604020202020204" pitchFamily="34" charset="0"/>
                        </a:rPr>
                        <a:t>Fort Lee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Gregg-Adams</a:t>
                      </a:r>
                      <a:r>
                        <a:rPr lang="en-US" sz="100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u="none" dirty="0">
                          <a:latin typeface="Arial" panose="020B0604020202020204" pitchFamily="34" charset="0"/>
                          <a:cs typeface="Arial" panose="020B0604020202020204" pitchFamily="34" charset="0"/>
                        </a:rPr>
                        <a:t>Fort Hood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u="sng" dirty="0">
                          <a:latin typeface="Arial" panose="020B0604020202020204" pitchFamily="34" charset="0"/>
                          <a:cs typeface="Arial" panose="020B0604020202020204" pitchFamily="34" charset="0"/>
                        </a:rPr>
                        <a:t>Fort Cavazos</a:t>
                      </a:r>
                      <a:r>
                        <a:rPr lang="en-US" sz="1000" dirty="0">
                          <a:latin typeface="Arial" panose="020B0604020202020204" pitchFamily="34" charset="0"/>
                          <a:cs typeface="Arial" panose="020B0604020202020204" pitchFamily="34" charset="0"/>
                        </a:rPr>
                        <a:t> </a:t>
                      </a:r>
                    </a:p>
                  </a:txBody>
                  <a:tcPr marL="45720" marR="45720" marT="22860" marB="22860">
                    <a:solidFill>
                      <a:schemeClr val="bg1"/>
                    </a:solidFill>
                  </a:tcPr>
                </a:tc>
                <a:extLst>
                  <a:ext uri="{0D108BD9-81ED-4DB2-BD59-A6C34878D82A}">
                    <a16:rowId xmlns:a16="http://schemas.microsoft.com/office/drawing/2014/main" val="939081973"/>
                  </a:ext>
                </a:extLst>
              </a:tr>
              <a:tr h="338861">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Blackstone, VA</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Enterprise, AL</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Petersburg, VA</a:t>
                      </a:r>
                    </a:p>
                  </a:txBody>
                  <a:tcPr marL="45720" marR="45720" marT="22860" marB="22860"/>
                </a:tc>
                <a:tc>
                  <a:txBody>
                    <a:bodyPr/>
                    <a:lstStyle/>
                    <a:p>
                      <a:r>
                        <a:rPr lang="en-US" sz="1000" dirty="0">
                          <a:latin typeface="Arial" panose="020B0604020202020204" pitchFamily="34" charset="0"/>
                          <a:cs typeface="Arial" panose="020B0604020202020204" pitchFamily="34" charset="0"/>
                        </a:rPr>
                        <a:t>Killen, TX</a:t>
                      </a:r>
                    </a:p>
                  </a:txBody>
                  <a:tcPr marL="45720" marR="45720" marT="22860" marB="22860"/>
                </a:tc>
                <a:extLst>
                  <a:ext uri="{0D108BD9-81ED-4DB2-BD59-A6C34878D82A}">
                    <a16:rowId xmlns:a16="http://schemas.microsoft.com/office/drawing/2014/main" val="4013386697"/>
                  </a:ext>
                </a:extLst>
              </a:tr>
              <a:tr h="2582444">
                <a:tc>
                  <a:txBody>
                    <a:bodyPr/>
                    <a:lstStyle/>
                    <a:p>
                      <a:r>
                        <a:rPr lang="en-US" sz="1000" b="1" i="0" kern="1200" dirty="0">
                          <a:solidFill>
                            <a:schemeClr val="dk1"/>
                          </a:solidFill>
                          <a:effectLst/>
                          <a:latin typeface="Arial" panose="020B0604020202020204" pitchFamily="34" charset="0"/>
                          <a:ea typeface="+mn-ea"/>
                          <a:cs typeface="Arial" panose="020B0604020202020204" pitchFamily="34" charset="0"/>
                        </a:rPr>
                        <a:t>Tech Sgt. Barfoot </a:t>
                      </a:r>
                      <a:r>
                        <a:rPr lang="en-US" sz="1000" b="0" i="0" kern="1200" dirty="0">
                          <a:solidFill>
                            <a:schemeClr val="dk1"/>
                          </a:solidFill>
                          <a:effectLst/>
                          <a:latin typeface="Arial" panose="020B0604020202020204" pitchFamily="34" charset="0"/>
                          <a:ea typeface="+mn-ea"/>
                          <a:cs typeface="Arial" panose="020B0604020202020204" pitchFamily="34" charset="0"/>
                        </a:rPr>
                        <a:t>was a Medal of Honor recipient who served in the Army for more than 34 years. On May 23, 1944. Tech. Sgt. Barfoot was in Northern Italy with his unit attacking a well-entrenched German position, Barfoot moved out alone against the enemies’ left flank took out three separate machine gun emplacements one after the other capturing 17 prisoners.</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dirty="0">
                          <a:latin typeface="Arial" panose="020B0604020202020204" pitchFamily="34" charset="0"/>
                          <a:cs typeface="Arial" panose="020B0604020202020204" pitchFamily="34" charset="0"/>
                        </a:rPr>
                        <a:t>CW4 Michael </a:t>
                      </a:r>
                      <a:r>
                        <a:rPr lang="en-US" sz="1000" b="1" dirty="0" err="1">
                          <a:latin typeface="Arial" panose="020B0604020202020204" pitchFamily="34" charset="0"/>
                          <a:cs typeface="Arial" panose="020B0604020202020204" pitchFamily="34" charset="0"/>
                        </a:rPr>
                        <a:t>Novosel</a:t>
                      </a:r>
                      <a:r>
                        <a:rPr lang="en-US" sz="1000" dirty="0">
                          <a:latin typeface="Arial" panose="020B0604020202020204" pitchFamily="34" charset="0"/>
                          <a:cs typeface="Arial" panose="020B0604020202020204" pitchFamily="34" charset="0"/>
                        </a:rPr>
                        <a:t> flew the B-29 Superfortress bomber in World War II. Awarded the Medal of Honor, the United States' highest military decoration, for his bravery in conducting a medical evacuation under fire in the Vietnam War. </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dirty="0">
                          <a:latin typeface="Arial" panose="020B0604020202020204" pitchFamily="34" charset="0"/>
                          <a:cs typeface="Arial" panose="020B0604020202020204" pitchFamily="34" charset="0"/>
                        </a:rPr>
                        <a:t>LTG Arthur Gregg</a:t>
                      </a:r>
                      <a:r>
                        <a:rPr lang="en-US" sz="1000" dirty="0">
                          <a:latin typeface="Arial" panose="020B0604020202020204" pitchFamily="34" charset="0"/>
                          <a:cs typeface="Arial" panose="020B0604020202020204" pitchFamily="34" charset="0"/>
                        </a:rPr>
                        <a:t> Deputy Chief of Staff for Logistics The Army’s second highest-ranking minority at the time of his retirement in 1981. </a:t>
                      </a:r>
                    </a:p>
                    <a:p>
                      <a:r>
                        <a:rPr lang="en-US" sz="1000" b="1" dirty="0">
                          <a:latin typeface="Arial" panose="020B0604020202020204" pitchFamily="34" charset="0"/>
                          <a:cs typeface="Arial" panose="020B0604020202020204" pitchFamily="34" charset="0"/>
                        </a:rPr>
                        <a:t>LTC Charity Adams</a:t>
                      </a:r>
                      <a:r>
                        <a:rPr lang="en-US" sz="1000" dirty="0">
                          <a:latin typeface="Arial" panose="020B0604020202020204" pitchFamily="34" charset="0"/>
                          <a:cs typeface="Arial" panose="020B0604020202020204" pitchFamily="34" charset="0"/>
                        </a:rPr>
                        <a:t> First African-American woman to be an officer in the Women’s Army Auxiliary Corps. The commanding officer of the first battalion of African-American women to serve overseas during WWII.</a:t>
                      </a:r>
                    </a:p>
                  </a:txBody>
                  <a:tcPr marL="45720" marR="45720" marT="22860" marB="22860"/>
                </a:tc>
                <a:tc>
                  <a:txBody>
                    <a:bodyPr/>
                    <a:lstStyle/>
                    <a:p>
                      <a:r>
                        <a:rPr lang="en-US" sz="1000" b="1" i="0" kern="1200" dirty="0">
                          <a:solidFill>
                            <a:schemeClr val="dk1"/>
                          </a:solidFill>
                          <a:effectLst/>
                          <a:latin typeface="Arial" panose="020B0604020202020204" pitchFamily="34" charset="0"/>
                          <a:ea typeface="+mn-ea"/>
                          <a:cs typeface="Arial" panose="020B0604020202020204" pitchFamily="34" charset="0"/>
                        </a:rPr>
                        <a:t>Gen Richard Cavazos </a:t>
                      </a:r>
                      <a:r>
                        <a:rPr lang="en-US" sz="1000" b="0" i="0" kern="1200" dirty="0">
                          <a:solidFill>
                            <a:schemeClr val="dk1"/>
                          </a:solidFill>
                          <a:effectLst/>
                          <a:latin typeface="Arial" panose="020B0604020202020204" pitchFamily="34" charset="0"/>
                          <a:ea typeface="+mn-ea"/>
                          <a:cs typeface="Arial" panose="020B0604020202020204" pitchFamily="34" charset="0"/>
                        </a:rPr>
                        <a:t>was a Distinguished Service Cross recipient who fought in the Korean and Vietnam wars and later commanded the Army’s III Corps, which is headquartered at the installation.</a:t>
                      </a:r>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640909799"/>
                  </a:ext>
                </a:extLst>
              </a:tr>
              <a:tr h="474405">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24 March</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10 April</a:t>
                      </a:r>
                    </a:p>
                  </a:txBody>
                  <a:tcPr marL="45720" marR="45720" marT="22860" marB="22860"/>
                </a:tc>
                <a:tc>
                  <a:txBody>
                    <a:bodyPr/>
                    <a:lstStyle/>
                    <a:p>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27 April</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Redesignation Ceremony: </a:t>
                      </a:r>
                    </a:p>
                    <a:p>
                      <a:r>
                        <a:rPr lang="en-US" sz="1000" dirty="0">
                          <a:latin typeface="Arial" panose="020B0604020202020204" pitchFamily="34" charset="0"/>
                          <a:cs typeface="Arial" panose="020B0604020202020204" pitchFamily="34" charset="0"/>
                        </a:rPr>
                        <a:t>9 May</a:t>
                      </a:r>
                    </a:p>
                  </a:txBody>
                  <a:tcPr marL="45720" marR="45720" marT="22860" marB="22860"/>
                </a:tc>
                <a:extLst>
                  <a:ext uri="{0D108BD9-81ED-4DB2-BD59-A6C34878D82A}">
                    <a16:rowId xmlns:a16="http://schemas.microsoft.com/office/drawing/2014/main" val="1230033721"/>
                  </a:ext>
                </a:extLst>
              </a:tr>
            </a:tbl>
          </a:graphicData>
        </a:graphic>
      </p:graphicFrame>
    </p:spTree>
    <p:extLst>
      <p:ext uri="{BB962C8B-B14F-4D97-AF65-F5344CB8AC3E}">
        <p14:creationId xmlns:p14="http://schemas.microsoft.com/office/powerpoint/2010/main" val="1038210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66B8891-6261-D09F-AB01-1B07A138A7B3}"/>
              </a:ext>
            </a:extLst>
          </p:cNvPr>
          <p:cNvGraphicFramePr>
            <a:graphicFrameLocks noGrp="1"/>
          </p:cNvGraphicFramePr>
          <p:nvPr>
            <p:ph sz="half" idx="1"/>
            <p:extLst>
              <p:ext uri="{D42A27DB-BD31-4B8C-83A1-F6EECF244321}">
                <p14:modId xmlns:p14="http://schemas.microsoft.com/office/powerpoint/2010/main" val="3700889274"/>
              </p:ext>
            </p:extLst>
          </p:nvPr>
        </p:nvGraphicFramePr>
        <p:xfrm>
          <a:off x="127061" y="503301"/>
          <a:ext cx="7095542" cy="4010825"/>
        </p:xfrm>
        <a:graphic>
          <a:graphicData uri="http://schemas.openxmlformats.org/drawingml/2006/table">
            <a:tbl>
              <a:tblPr firstRow="1" bandRow="1">
                <a:tableStyleId>{D7AC3CCA-C797-4891-BE02-D94E43425B78}</a:tableStyleId>
              </a:tblPr>
              <a:tblGrid>
                <a:gridCol w="1418592">
                  <a:extLst>
                    <a:ext uri="{9D8B030D-6E8A-4147-A177-3AD203B41FA5}">
                      <a16:colId xmlns:a16="http://schemas.microsoft.com/office/drawing/2014/main" val="981827405"/>
                    </a:ext>
                  </a:extLst>
                </a:gridCol>
                <a:gridCol w="1402828">
                  <a:extLst>
                    <a:ext uri="{9D8B030D-6E8A-4147-A177-3AD203B41FA5}">
                      <a16:colId xmlns:a16="http://schemas.microsoft.com/office/drawing/2014/main" val="2463298449"/>
                    </a:ext>
                  </a:extLst>
                </a:gridCol>
                <a:gridCol w="1435646">
                  <a:extLst>
                    <a:ext uri="{9D8B030D-6E8A-4147-A177-3AD203B41FA5}">
                      <a16:colId xmlns:a16="http://schemas.microsoft.com/office/drawing/2014/main" val="766096792"/>
                    </a:ext>
                  </a:extLst>
                </a:gridCol>
                <a:gridCol w="1478005">
                  <a:extLst>
                    <a:ext uri="{9D8B030D-6E8A-4147-A177-3AD203B41FA5}">
                      <a16:colId xmlns:a16="http://schemas.microsoft.com/office/drawing/2014/main" val="2958207057"/>
                    </a:ext>
                  </a:extLst>
                </a:gridCol>
                <a:gridCol w="1360471">
                  <a:extLst>
                    <a:ext uri="{9D8B030D-6E8A-4147-A177-3AD203B41FA5}">
                      <a16:colId xmlns:a16="http://schemas.microsoft.com/office/drawing/2014/main" val="2811345761"/>
                    </a:ext>
                  </a:extLst>
                </a:gridCol>
              </a:tblGrid>
              <a:tr h="500300">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50" b="0" u="none" dirty="0">
                          <a:latin typeface="Arial" panose="020B0604020202020204" pitchFamily="34" charset="0"/>
                          <a:cs typeface="Arial" panose="020B0604020202020204" pitchFamily="34" charset="0"/>
                        </a:rPr>
                        <a:t>Fort Benning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50" b="1" u="sng" dirty="0">
                          <a:latin typeface="Arial" panose="020B0604020202020204" pitchFamily="34" charset="0"/>
                          <a:cs typeface="Arial" panose="020B0604020202020204" pitchFamily="34" charset="0"/>
                        </a:rPr>
                        <a:t>Fort Moore</a:t>
                      </a:r>
                      <a:r>
                        <a:rPr lang="en-US" sz="105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50" b="0" u="none" dirty="0">
                          <a:latin typeface="Arial" panose="020B0604020202020204" pitchFamily="34" charset="0"/>
                          <a:cs typeface="Arial" panose="020B0604020202020204" pitchFamily="34" charset="0"/>
                        </a:rPr>
                        <a:t>Fort Bragg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50" b="1" u="sng" dirty="0">
                          <a:latin typeface="Arial" panose="020B0604020202020204" pitchFamily="34" charset="0"/>
                          <a:cs typeface="Arial" panose="020B0604020202020204" pitchFamily="34" charset="0"/>
                        </a:rPr>
                        <a:t>Fort Liberty</a:t>
                      </a:r>
                      <a:r>
                        <a:rPr lang="en-US" sz="1050" dirty="0">
                          <a:latin typeface="Arial" panose="020B0604020202020204" pitchFamily="34" charset="0"/>
                          <a:cs typeface="Arial" panose="020B0604020202020204" pitchFamily="34" charset="0"/>
                        </a:rPr>
                        <a:t> </a:t>
                      </a:r>
                    </a:p>
                  </a:txBody>
                  <a:tcPr marL="45720" marR="45720" marT="22860" marB="22860">
                    <a:solidFill>
                      <a:schemeClr val="bg1"/>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50" b="0" u="none" dirty="0">
                          <a:latin typeface="Arial" panose="020B0604020202020204" pitchFamily="34" charset="0"/>
                          <a:cs typeface="Arial" panose="020B0604020202020204" pitchFamily="34" charset="0"/>
                        </a:rPr>
                        <a:t>Fort Polk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50" b="1" u="sng" dirty="0">
                          <a:latin typeface="Arial" panose="020B0604020202020204" pitchFamily="34" charset="0"/>
                          <a:cs typeface="Arial" panose="020B0604020202020204" pitchFamily="34" charset="0"/>
                        </a:rPr>
                        <a:t>Fort Johnson</a:t>
                      </a:r>
                      <a:r>
                        <a:rPr lang="en-US" sz="1050" dirty="0">
                          <a:latin typeface="Arial" panose="020B0604020202020204" pitchFamily="34" charset="0"/>
                          <a:cs typeface="Arial" panose="020B0604020202020204" pitchFamily="34" charset="0"/>
                        </a:rPr>
                        <a:t> </a:t>
                      </a:r>
                    </a:p>
                  </a:txBody>
                  <a:tcPr marL="45720" marR="45720" marT="22860" marB="22860">
                    <a:solidFill>
                      <a:schemeClr val="bg1"/>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50" b="0" u="none" dirty="0">
                          <a:latin typeface="Arial" panose="020B0604020202020204" pitchFamily="34" charset="0"/>
                          <a:cs typeface="Arial" panose="020B0604020202020204" pitchFamily="34" charset="0"/>
                        </a:rPr>
                        <a:t>Fort Gordon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50" b="1" u="sng" dirty="0">
                          <a:latin typeface="Arial" panose="020B0604020202020204" pitchFamily="34" charset="0"/>
                          <a:cs typeface="Arial" panose="020B0604020202020204" pitchFamily="34" charset="0"/>
                        </a:rPr>
                        <a:t>Fort Eisenhower</a:t>
                      </a:r>
                      <a:r>
                        <a:rPr lang="en-US" sz="1050" dirty="0">
                          <a:latin typeface="Arial" panose="020B0604020202020204" pitchFamily="34" charset="0"/>
                          <a:cs typeface="Arial" panose="020B0604020202020204" pitchFamily="34" charset="0"/>
                        </a:rPr>
                        <a:t> </a:t>
                      </a:r>
                    </a:p>
                  </a:txBody>
                  <a:tcPr marL="45720" marR="45720" marT="22860" marB="22860">
                    <a:solidFill>
                      <a:srgbClr val="FFFF00"/>
                    </a:solidFill>
                  </a:tcPr>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50" b="0" u="none" dirty="0">
                          <a:latin typeface="Arial" panose="020B0604020202020204" pitchFamily="34" charset="0"/>
                          <a:cs typeface="Arial" panose="020B0604020202020204" pitchFamily="34" charset="0"/>
                        </a:rPr>
                        <a:t>Fort A.P. Hill to </a:t>
                      </a:r>
                    </a:p>
                    <a:p>
                      <a:pPr marL="0" marR="0" lvl="0" indent="0" algn="l" defTabSz="514121" rtl="0" eaLnBrk="1" fontAlgn="auto" latinLnBrk="0" hangingPunct="1">
                        <a:lnSpc>
                          <a:spcPct val="100000"/>
                        </a:lnSpc>
                        <a:spcBef>
                          <a:spcPts val="0"/>
                        </a:spcBef>
                        <a:spcAft>
                          <a:spcPts val="0"/>
                        </a:spcAft>
                        <a:buClrTx/>
                        <a:buSzTx/>
                        <a:buFontTx/>
                        <a:buNone/>
                        <a:tabLst/>
                        <a:defRPr/>
                      </a:pPr>
                      <a:r>
                        <a:rPr lang="en-US" sz="1050" b="1" u="sng" dirty="0">
                          <a:latin typeface="Arial" panose="020B0604020202020204" pitchFamily="34" charset="0"/>
                          <a:cs typeface="Arial" panose="020B0604020202020204" pitchFamily="34" charset="0"/>
                        </a:rPr>
                        <a:t>Fort Walker</a:t>
                      </a:r>
                      <a:r>
                        <a:rPr lang="en-US" sz="1050" dirty="0">
                          <a:latin typeface="Arial" panose="020B0604020202020204" pitchFamily="34" charset="0"/>
                          <a:cs typeface="Arial" panose="020B0604020202020204" pitchFamily="34" charset="0"/>
                        </a:rPr>
                        <a:t> </a:t>
                      </a:r>
                    </a:p>
                  </a:txBody>
                  <a:tcPr marL="45720" marR="45720" marT="22860" marB="22860">
                    <a:solidFill>
                      <a:schemeClr val="bg1"/>
                    </a:solidFill>
                  </a:tcPr>
                </a:tc>
                <a:extLst>
                  <a:ext uri="{0D108BD9-81ED-4DB2-BD59-A6C34878D82A}">
                    <a16:rowId xmlns:a16="http://schemas.microsoft.com/office/drawing/2014/main" val="1238900590"/>
                  </a:ext>
                </a:extLst>
              </a:tr>
              <a:tr h="357951">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Columbus, GA</a:t>
                      </a:r>
                    </a:p>
                  </a:txBody>
                  <a:tcPr marL="45720" marR="45720" marT="22860" marB="22860"/>
                </a:tc>
                <a:tc>
                  <a:txBody>
                    <a:bodyPr/>
                    <a:lstStyle/>
                    <a:p>
                      <a:r>
                        <a:rPr lang="en-US" sz="1000" dirty="0">
                          <a:latin typeface="Arial" panose="020B0604020202020204" pitchFamily="34" charset="0"/>
                          <a:cs typeface="Arial" panose="020B0604020202020204" pitchFamily="34" charset="0"/>
                        </a:rPr>
                        <a:t>Fayetteville, NC</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Leesville, LA</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dirty="0">
                          <a:latin typeface="Arial" panose="020B0604020202020204" pitchFamily="34" charset="0"/>
                          <a:cs typeface="Arial" panose="020B0604020202020204" pitchFamily="34" charset="0"/>
                        </a:rPr>
                        <a:t>Augusta, GA</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0" i="0" kern="1200" dirty="0">
                          <a:solidFill>
                            <a:schemeClr val="dk1"/>
                          </a:solidFill>
                          <a:effectLst/>
                          <a:latin typeface="Arial" panose="020B0604020202020204" pitchFamily="34" charset="0"/>
                          <a:ea typeface="+mn-ea"/>
                          <a:cs typeface="Arial" panose="020B0604020202020204" pitchFamily="34" charset="0"/>
                        </a:rPr>
                        <a:t>A.P. Hill, VA</a:t>
                      </a:r>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2090328020"/>
                  </a:ext>
                </a:extLst>
              </a:tr>
              <a:tr h="2651442">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dirty="0">
                          <a:latin typeface="Arial" panose="020B0604020202020204" pitchFamily="34" charset="0"/>
                          <a:cs typeface="Arial" panose="020B0604020202020204" pitchFamily="34" charset="0"/>
                        </a:rPr>
                        <a:t>LTG Hal Moore </a:t>
                      </a:r>
                      <a:r>
                        <a:rPr lang="en-US" sz="1000" dirty="0">
                          <a:latin typeface="Arial" panose="020B0604020202020204" pitchFamily="34" charset="0"/>
                          <a:cs typeface="Arial" panose="020B0604020202020204" pitchFamily="34" charset="0"/>
                        </a:rPr>
                        <a:t>is remembered as the lieutenant colonel in command of the 1st Battalion, 7th Cavalry Regiment, at the Battle of </a:t>
                      </a:r>
                      <a:r>
                        <a:rPr lang="en-US" sz="1000" dirty="0" err="1">
                          <a:latin typeface="Arial" panose="020B0604020202020204" pitchFamily="34" charset="0"/>
                          <a:cs typeface="Arial" panose="020B0604020202020204" pitchFamily="34" charset="0"/>
                        </a:rPr>
                        <a:t>Ia</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Drang</a:t>
                      </a:r>
                      <a:r>
                        <a:rPr lang="en-US" sz="1000" dirty="0">
                          <a:latin typeface="Arial" panose="020B0604020202020204" pitchFamily="34" charset="0"/>
                          <a:cs typeface="Arial" panose="020B0604020202020204" pitchFamily="34" charset="0"/>
                        </a:rPr>
                        <a:t> in 1965, during the Vietnam War. His wife </a:t>
                      </a:r>
                      <a:r>
                        <a:rPr lang="en-US" sz="1000" b="1" dirty="0">
                          <a:latin typeface="Arial" panose="020B0604020202020204" pitchFamily="34" charset="0"/>
                          <a:cs typeface="Arial" panose="020B0604020202020204" pitchFamily="34" charset="0"/>
                        </a:rPr>
                        <a:t>Julia Moore</a:t>
                      </a:r>
                      <a:r>
                        <a:rPr lang="en-US" sz="1000" dirty="0">
                          <a:latin typeface="Arial" panose="020B0604020202020204" pitchFamily="34" charset="0"/>
                          <a:cs typeface="Arial" panose="020B0604020202020204" pitchFamily="34" charset="0"/>
                        </a:rPr>
                        <a:t>, famous for her efforts on survivor support. </a:t>
                      </a:r>
                    </a:p>
                    <a:p>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0" i="0" kern="1200" dirty="0">
                          <a:solidFill>
                            <a:schemeClr val="dk1"/>
                          </a:solidFill>
                          <a:effectLst/>
                          <a:latin typeface="Arial" panose="020B0604020202020204" pitchFamily="34" charset="0"/>
                          <a:ea typeface="+mn-ea"/>
                          <a:cs typeface="Arial" panose="020B0604020202020204" pitchFamily="34" charset="0"/>
                        </a:rPr>
                        <a:t>The name </a:t>
                      </a:r>
                      <a:r>
                        <a:rPr lang="en-US" sz="1000" b="1" i="0" kern="1200" dirty="0">
                          <a:solidFill>
                            <a:schemeClr val="dk1"/>
                          </a:solidFill>
                          <a:effectLst/>
                          <a:latin typeface="Arial" panose="020B0604020202020204" pitchFamily="34" charset="0"/>
                          <a:ea typeface="+mn-ea"/>
                          <a:cs typeface="Arial" panose="020B0604020202020204" pitchFamily="34" charset="0"/>
                        </a:rPr>
                        <a:t>Liberty</a:t>
                      </a:r>
                      <a:r>
                        <a:rPr lang="en-US" sz="1000" b="0" i="0" kern="1200" dirty="0">
                          <a:solidFill>
                            <a:schemeClr val="dk1"/>
                          </a:solidFill>
                          <a:effectLst/>
                          <a:latin typeface="Arial" panose="020B0604020202020204" pitchFamily="34" charset="0"/>
                          <a:ea typeface="+mn-ea"/>
                          <a:cs typeface="Arial" panose="020B0604020202020204" pitchFamily="34" charset="0"/>
                        </a:rPr>
                        <a:t> honors the heroism, sacrifices and values of the soldiers, the service members, the civilians and families that served and live within this installation.</a:t>
                      </a:r>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i="0" kern="1200" dirty="0">
                          <a:solidFill>
                            <a:schemeClr val="dk1"/>
                          </a:solidFill>
                          <a:effectLst/>
                          <a:latin typeface="Arial" panose="020B0604020202020204" pitchFamily="34" charset="0"/>
                          <a:ea typeface="+mn-ea"/>
                          <a:cs typeface="Arial" panose="020B0604020202020204" pitchFamily="34" charset="0"/>
                        </a:rPr>
                        <a:t>Sgt. William Henry Johnson </a:t>
                      </a:r>
                      <a:r>
                        <a:rPr lang="en-US" sz="1000" b="0" i="0" kern="1200" dirty="0">
                          <a:solidFill>
                            <a:schemeClr val="dk1"/>
                          </a:solidFill>
                          <a:effectLst/>
                          <a:latin typeface="Arial" panose="020B0604020202020204" pitchFamily="34" charset="0"/>
                          <a:ea typeface="+mn-ea"/>
                          <a:cs typeface="Arial" panose="020B0604020202020204" pitchFamily="34" charset="0"/>
                        </a:rPr>
                        <a:t>was a member of an all-Black infantry regiment that later became the 369th Infantry Regiment, according to the Army. Johnson is known for saving his fellow soldiers after suffering a German grenade attack on May 14, 1918, in France during World War I.</a:t>
                      </a:r>
                      <a:endParaRPr lang="en-US" sz="1000" dirty="0">
                        <a:latin typeface="Arial" panose="020B0604020202020204" pitchFamily="34" charset="0"/>
                        <a:cs typeface="Arial" panose="020B0604020202020204" pitchFamily="34" charset="0"/>
                      </a:endParaRPr>
                    </a:p>
                  </a:txBody>
                  <a:tcPr marL="45720" marR="45720" marT="22860" marB="22860"/>
                </a:tc>
                <a:tc>
                  <a:txBody>
                    <a:bodyPr/>
                    <a:lstStyle/>
                    <a:p>
                      <a:r>
                        <a:rPr lang="en-US" sz="1000" b="1" dirty="0">
                          <a:latin typeface="Arial" panose="020B0604020202020204" pitchFamily="34" charset="0"/>
                          <a:cs typeface="Arial" panose="020B0604020202020204" pitchFamily="34" charset="0"/>
                        </a:rPr>
                        <a:t>President Dwight Eisenhower </a:t>
                      </a:r>
                      <a:r>
                        <a:rPr lang="en-US" sz="1000" dirty="0">
                          <a:latin typeface="Arial" panose="020B0604020202020204" pitchFamily="34" charset="0"/>
                          <a:cs typeface="Arial" panose="020B0604020202020204" pitchFamily="34" charset="0"/>
                        </a:rPr>
                        <a:t>served as the 34th president of the United States from 1953 to 1961.  During World War II, he served as the Supreme Allied Commander of the European Theater and received the five-star rank of General of the Army.  </a:t>
                      </a:r>
                    </a:p>
                  </a:txBody>
                  <a:tcPr marL="45720" marR="45720" marT="22860" marB="22860"/>
                </a:tc>
                <a:tc>
                  <a:txBody>
                    <a:bodyPr/>
                    <a:lstStyle/>
                    <a:p>
                      <a:pPr marL="0" marR="0" lvl="0" indent="0" algn="l" defTabSz="514121" rtl="0" eaLnBrk="1" fontAlgn="auto" latinLnBrk="0" hangingPunct="1">
                        <a:lnSpc>
                          <a:spcPct val="100000"/>
                        </a:lnSpc>
                        <a:spcBef>
                          <a:spcPts val="0"/>
                        </a:spcBef>
                        <a:spcAft>
                          <a:spcPts val="0"/>
                        </a:spcAft>
                        <a:buClrTx/>
                        <a:buSzTx/>
                        <a:buFontTx/>
                        <a:buNone/>
                        <a:tabLst/>
                        <a:defRPr/>
                      </a:pPr>
                      <a:r>
                        <a:rPr lang="en-US" sz="1000" b="1" i="0" kern="1200" dirty="0">
                          <a:solidFill>
                            <a:schemeClr val="dk1"/>
                          </a:solidFill>
                          <a:effectLst/>
                          <a:latin typeface="Arial" panose="020B0604020202020204" pitchFamily="34" charset="0"/>
                          <a:ea typeface="+mn-ea"/>
                          <a:cs typeface="Arial" panose="020B0604020202020204" pitchFamily="34" charset="0"/>
                        </a:rPr>
                        <a:t>Dr. Mary Walker</a:t>
                      </a:r>
                      <a:r>
                        <a:rPr lang="en-US" sz="1000" b="0" i="0" kern="1200" dirty="0">
                          <a:solidFill>
                            <a:schemeClr val="dk1"/>
                          </a:solidFill>
                          <a:effectLst/>
                          <a:latin typeface="Arial" panose="020B0604020202020204" pitchFamily="34" charset="0"/>
                          <a:ea typeface="+mn-ea"/>
                          <a:cs typeface="Arial" panose="020B0604020202020204" pitchFamily="34" charset="0"/>
                        </a:rPr>
                        <a:t> is a Medal of Honor recipient who served as a doctor during the Civil War. She was the Army’s first female surgeon to go into battle, where she remained with wounded soldiers after the U.S. Army unit departed, disregarding her own safety.</a:t>
                      </a:r>
                      <a:endParaRPr lang="en-US" sz="1000" dirty="0">
                        <a:latin typeface="Arial" panose="020B0604020202020204" pitchFamily="34" charset="0"/>
                        <a:cs typeface="Arial" panose="020B0604020202020204" pitchFamily="34" charset="0"/>
                      </a:endParaRPr>
                    </a:p>
                  </a:txBody>
                  <a:tcPr marL="45720" marR="45720" marT="22860" marB="22860"/>
                </a:tc>
                <a:extLst>
                  <a:ext uri="{0D108BD9-81ED-4DB2-BD59-A6C34878D82A}">
                    <a16:rowId xmlns:a16="http://schemas.microsoft.com/office/drawing/2014/main" val="3003216126"/>
                  </a:ext>
                </a:extLst>
              </a:tr>
              <a:tr h="501132">
                <a:tc>
                  <a:txBody>
                    <a:bodyPr/>
                    <a:lstStyle/>
                    <a:p>
                      <a:r>
                        <a:rPr lang="en-US" sz="900" dirty="0">
                          <a:latin typeface="Arial" panose="020B0604020202020204" pitchFamily="34" charset="0"/>
                          <a:cs typeface="Arial" panose="020B0604020202020204" pitchFamily="34" charset="0"/>
                        </a:rPr>
                        <a:t>Redesignation Ceremony: </a:t>
                      </a:r>
                    </a:p>
                    <a:p>
                      <a:r>
                        <a:rPr lang="en-US" sz="900" dirty="0">
                          <a:latin typeface="Arial" panose="020B0604020202020204" pitchFamily="34" charset="0"/>
                          <a:cs typeface="Arial" panose="020B0604020202020204" pitchFamily="34" charset="0"/>
                        </a:rPr>
                        <a:t>11 May</a:t>
                      </a:r>
                    </a:p>
                  </a:txBody>
                  <a:tcPr marL="45720" marR="45720" marT="22860" marB="22860"/>
                </a:tc>
                <a:tc>
                  <a:txBody>
                    <a:bodyPr/>
                    <a:lstStyle/>
                    <a:p>
                      <a:r>
                        <a:rPr lang="en-US" sz="900" dirty="0">
                          <a:latin typeface="Arial" panose="020B0604020202020204" pitchFamily="34" charset="0"/>
                          <a:cs typeface="Arial" panose="020B0604020202020204" pitchFamily="34" charset="0"/>
                        </a:rPr>
                        <a:t>Redesignation Ceremony: </a:t>
                      </a:r>
                    </a:p>
                    <a:p>
                      <a:r>
                        <a:rPr lang="en-US" sz="900" dirty="0">
                          <a:latin typeface="Arial" panose="020B0604020202020204" pitchFamily="34" charset="0"/>
                          <a:cs typeface="Arial" panose="020B0604020202020204" pitchFamily="34" charset="0"/>
                        </a:rPr>
                        <a:t>2 June</a:t>
                      </a:r>
                    </a:p>
                  </a:txBody>
                  <a:tcPr marL="45720" marR="45720" marT="22860" marB="22860"/>
                </a:tc>
                <a:tc>
                  <a:txBody>
                    <a:bodyPr/>
                    <a:lstStyle/>
                    <a:p>
                      <a:r>
                        <a:rPr lang="en-US" sz="900" dirty="0">
                          <a:latin typeface="Arial" panose="020B0604020202020204" pitchFamily="34" charset="0"/>
                          <a:cs typeface="Arial" panose="020B0604020202020204" pitchFamily="34" charset="0"/>
                        </a:rPr>
                        <a:t>Redesignation Ceremony: </a:t>
                      </a:r>
                    </a:p>
                    <a:p>
                      <a:r>
                        <a:rPr lang="en-US" sz="900" dirty="0">
                          <a:latin typeface="Arial" panose="020B0604020202020204" pitchFamily="34" charset="0"/>
                          <a:cs typeface="Arial" panose="020B0604020202020204" pitchFamily="34" charset="0"/>
                        </a:rPr>
                        <a:t>13 June</a:t>
                      </a:r>
                    </a:p>
                  </a:txBody>
                  <a:tcPr marL="45720" marR="45720" marT="22860" marB="22860"/>
                </a:tc>
                <a:tc>
                  <a:txBody>
                    <a:bodyPr/>
                    <a:lstStyle/>
                    <a:p>
                      <a:r>
                        <a:rPr lang="en-US" sz="900" dirty="0">
                          <a:latin typeface="Arial" panose="020B0604020202020204" pitchFamily="34" charset="0"/>
                          <a:cs typeface="Arial" panose="020B0604020202020204" pitchFamily="34" charset="0"/>
                        </a:rPr>
                        <a:t>Redesignation Ceremony: </a:t>
                      </a:r>
                    </a:p>
                    <a:p>
                      <a:r>
                        <a:rPr lang="en-US" sz="900" dirty="0">
                          <a:latin typeface="Arial" panose="020B0604020202020204" pitchFamily="34" charset="0"/>
                          <a:cs typeface="Arial" panose="020B0604020202020204" pitchFamily="34" charset="0"/>
                        </a:rPr>
                        <a:t>11 October (T) </a:t>
                      </a:r>
                    </a:p>
                  </a:txBody>
                  <a:tcPr marL="45720" marR="45720" marT="22860" marB="22860"/>
                </a:tc>
                <a:tc>
                  <a:txBody>
                    <a:bodyPr/>
                    <a:lstStyle/>
                    <a:p>
                      <a:r>
                        <a:rPr lang="en-US" sz="900" dirty="0">
                          <a:latin typeface="Arial" panose="020B0604020202020204" pitchFamily="34" charset="0"/>
                          <a:cs typeface="Arial" panose="020B0604020202020204" pitchFamily="34" charset="0"/>
                        </a:rPr>
                        <a:t>Redesignation Ceremony: </a:t>
                      </a:r>
                    </a:p>
                    <a:p>
                      <a:r>
                        <a:rPr lang="en-US" sz="900" dirty="0">
                          <a:latin typeface="Arial" panose="020B0604020202020204" pitchFamily="34" charset="0"/>
                          <a:cs typeface="Arial" panose="020B0604020202020204" pitchFamily="34" charset="0"/>
                        </a:rPr>
                        <a:t>AUG or NOV</a:t>
                      </a:r>
                    </a:p>
                  </a:txBody>
                  <a:tcPr marL="45720" marR="45720" marT="22860" marB="22860"/>
                </a:tc>
                <a:extLst>
                  <a:ext uri="{0D108BD9-81ED-4DB2-BD59-A6C34878D82A}">
                    <a16:rowId xmlns:a16="http://schemas.microsoft.com/office/drawing/2014/main" val="2328206572"/>
                  </a:ext>
                </a:extLst>
              </a:tr>
            </a:tbl>
          </a:graphicData>
        </a:graphic>
      </p:graphicFrame>
      <p:sp>
        <p:nvSpPr>
          <p:cNvPr id="7" name="Title 1">
            <a:extLst>
              <a:ext uri="{FF2B5EF4-FFF2-40B4-BE49-F238E27FC236}">
                <a16:creationId xmlns:a16="http://schemas.microsoft.com/office/drawing/2014/main" id="{5587067F-E5DE-2FBE-1A36-921948808792}"/>
              </a:ext>
            </a:extLst>
          </p:cNvPr>
          <p:cNvSpPr>
            <a:spLocks noGrp="1"/>
          </p:cNvSpPr>
          <p:nvPr>
            <p:ph type="title"/>
          </p:nvPr>
        </p:nvSpPr>
        <p:spPr>
          <a:xfrm>
            <a:off x="3657600" y="2637"/>
            <a:ext cx="3657600" cy="426720"/>
          </a:xfrm>
        </p:spPr>
        <p:txBody>
          <a:bodyPr/>
          <a:lstStyle/>
          <a:p>
            <a:r>
              <a:rPr lang="en-US" dirty="0"/>
              <a:t>ARMY Post Redesignation</a:t>
            </a:r>
          </a:p>
        </p:txBody>
      </p:sp>
    </p:spTree>
    <p:extLst>
      <p:ext uri="{BB962C8B-B14F-4D97-AF65-F5344CB8AC3E}">
        <p14:creationId xmlns:p14="http://schemas.microsoft.com/office/powerpoint/2010/main" val="2857046713"/>
      </p:ext>
    </p:extLst>
  </p:cSld>
  <p:clrMapOvr>
    <a:masterClrMapping/>
  </p:clrMapOvr>
</p:sld>
</file>

<file path=ppt/theme/theme1.xml><?xml version="1.0" encoding="utf-8"?>
<a:theme xmlns:a="http://schemas.openxmlformats.org/drawingml/2006/main" name="CAC-Slide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noAutofit/>
      </a:bodyPr>
      <a:lstStyle>
        <a:defPPr>
          <a:defRPr sz="1400" dirty="0" smtClean="0">
            <a:latin typeface="Arial" panose="020B0604020202020204" pitchFamily="34" charset="0"/>
            <a:cs typeface="Arial" panose="020B0604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06678016936442BC8F0464CBBA26BE" ma:contentTypeVersion="1" ma:contentTypeDescription="Create a new document." ma:contentTypeScope="" ma:versionID="36f458b4a496dca494768d1395b4cb0f">
  <xsd:schema xmlns:xsd="http://www.w3.org/2001/XMLSchema" xmlns:xs="http://www.w3.org/2001/XMLSchema" xmlns:p="http://schemas.microsoft.com/office/2006/metadata/properties" xmlns:ns2="cd1df0e8-406e-423d-9e65-fcc48f61684c" targetNamespace="http://schemas.microsoft.com/office/2006/metadata/properties" ma:root="true" ma:fieldsID="2f96b341764f1d4d644e561b1e76410f" ns2:_="">
    <xsd:import namespace="cd1df0e8-406e-423d-9e65-fcc48f61684c"/>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df0e8-406e-423d-9e65-fcc48f61684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AFA737-B347-4D60-8867-C0FD1A5C4F7F}">
  <ds:schemaRefs>
    <ds:schemaRef ds:uri="http://purl.org/dc/elements/1.1/"/>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cd1df0e8-406e-423d-9e65-fcc48f61684c"/>
    <ds:schemaRef ds:uri="http://purl.org/dc/dcmitype/"/>
    <ds:schemaRef ds:uri="http://purl.org/dc/terms/"/>
  </ds:schemaRefs>
</ds:datastoreItem>
</file>

<file path=customXml/itemProps2.xml><?xml version="1.0" encoding="utf-8"?>
<ds:datastoreItem xmlns:ds="http://schemas.openxmlformats.org/officeDocument/2006/customXml" ds:itemID="{D2A4437C-A442-4C43-BBF8-A07107FD26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df0e8-406e-423d-9e65-fcc48f6168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A19617-DF86-48F9-915A-6A895FA673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3256</TotalTime>
  <Words>1130</Words>
  <Application>Microsoft Office PowerPoint</Application>
  <PresentationFormat>Custom</PresentationFormat>
  <Paragraphs>112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CAC-Slide Master</vt:lpstr>
      <vt:lpstr>TRADOC Post Redesignation</vt:lpstr>
      <vt:lpstr>FORSCOM Post Redesignation</vt:lpstr>
      <vt:lpstr>ARMY Post Redesignation</vt:lpstr>
      <vt:lpstr>ARMY Post Redesignation</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Monthly Schedule</dc:title>
  <dc:creator>King, Vivian S MIL USARMY CAC (USA)</dc:creator>
  <cp:lastModifiedBy>Korando, Jeffrey D (Jeff) COL USARMY CAC (USA)</cp:lastModifiedBy>
  <cp:revision>89</cp:revision>
  <cp:lastPrinted>2023-03-03T20:32:26Z</cp:lastPrinted>
  <dcterms:created xsi:type="dcterms:W3CDTF">2021-10-13T20:14:24Z</dcterms:created>
  <dcterms:modified xsi:type="dcterms:W3CDTF">2023-03-13T19:46:20Z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0x010100EB06678016936442BC8F0464CBBA26BE</vt:lpwstr>
  </property>
</Properties>
</file>